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74" r:id="rId4"/>
    <p:sldId id="275" r:id="rId5"/>
    <p:sldId id="276" r:id="rId6"/>
    <p:sldId id="277" r:id="rId7"/>
    <p:sldId id="278" r:id="rId8"/>
    <p:sldId id="279" r:id="rId9"/>
    <p:sldId id="272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97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752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096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4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903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464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394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672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87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96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80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0788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81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7149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819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7149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819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7149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819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7149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dirty="0" smtClean="0"/>
              <a:t>Leave slide here – serves as 18th slide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See slide #9 for instructions on printing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07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81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714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819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714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Ingl</a:t>
            </a:r>
            <a:r>
              <a:rPr lang="es-MX" dirty="0" smtClean="0"/>
              <a:t>és: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81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Espa</a:t>
            </a:r>
            <a:r>
              <a:rPr lang="es-MX" dirty="0" smtClean="0"/>
              <a:t>ñol: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714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dirty="0" smtClean="0"/>
              <a:t>Do nothing with this slide! </a:t>
            </a:r>
            <a:br>
              <a:rPr lang="es-MX" dirty="0" smtClean="0"/>
            </a:br>
            <a:r>
              <a:rPr lang="es-MX" dirty="0" smtClean="0"/>
              <a:t>Leave  it here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This serves as slide 9 – you’ll print 9 to a page.</a:t>
            </a:r>
          </a:p>
          <a:p>
            <a:endParaRPr lang="es-MX" dirty="0"/>
          </a:p>
          <a:p>
            <a:r>
              <a:rPr lang="es-MX" dirty="0" smtClean="0"/>
              <a:t>You’ll bring these 2 printed pages with 9 slides to a page to Sra. Porras. She’ll do the front to back copies for you to then cut out for your students. 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62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101</Words>
  <Application>Microsoft Macintosh PowerPoint</Application>
  <PresentationFormat>On-screen Show (4:3)</PresentationFormat>
  <Paragraphs>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Inglés: </vt:lpstr>
      <vt:lpstr>Español: </vt:lpstr>
      <vt:lpstr>Inglés: </vt:lpstr>
      <vt:lpstr>Español: </vt:lpstr>
      <vt:lpstr>Inglés: </vt:lpstr>
      <vt:lpstr>Español: </vt:lpstr>
      <vt:lpstr>Inglés: </vt:lpstr>
      <vt:lpstr>Español: </vt:lpstr>
      <vt:lpstr>Do nothing with this slide!  Leave  it here</vt:lpstr>
      <vt:lpstr>Inglés: </vt:lpstr>
      <vt:lpstr>Español: </vt:lpstr>
      <vt:lpstr>Inglés: </vt:lpstr>
      <vt:lpstr>Español: </vt:lpstr>
      <vt:lpstr>Inglés: </vt:lpstr>
      <vt:lpstr>Español: </vt:lpstr>
      <vt:lpstr>Inglés: </vt:lpstr>
      <vt:lpstr>Español: </vt:lpstr>
      <vt:lpstr>Leave slide here – serves as 18th slide</vt:lpstr>
    </vt:vector>
  </TitlesOfParts>
  <Company>Bellevue East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 Porras</dc:creator>
  <cp:lastModifiedBy>Piper Porras</cp:lastModifiedBy>
  <cp:revision>3</cp:revision>
  <dcterms:created xsi:type="dcterms:W3CDTF">2017-01-23T16:55:36Z</dcterms:created>
  <dcterms:modified xsi:type="dcterms:W3CDTF">2017-01-23T17:11:47Z</dcterms:modified>
</cp:coreProperties>
</file>