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5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9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03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64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9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7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8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9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07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0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47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Macintosh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</vt:vector>
  </TitlesOfParts>
  <Company>Bellevue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Porras</dc:creator>
  <cp:lastModifiedBy>Piper Porras</cp:lastModifiedBy>
  <cp:revision>2</cp:revision>
  <dcterms:created xsi:type="dcterms:W3CDTF">2017-01-23T16:55:36Z</dcterms:created>
  <dcterms:modified xsi:type="dcterms:W3CDTF">2017-01-23T17:02:01Z</dcterms:modified>
</cp:coreProperties>
</file>