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7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9144000"/>
  <p:notesSz cx="6858000" cy="9144000"/>
  <p:embeddedFontLst>
    <p:embeddedFont>
      <p:font typeface="Roboto Slab"/>
      <p:regular r:id="rId12"/>
      <p:bold r:id="rId13"/>
    </p:embeddedFont>
    <p:embeddedFont>
      <p:font typeface="Satisfy"/>
      <p:regular r:id="rId14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RobotoSlab-bold.fntdata"/><Relationship Id="rId12" Type="http://schemas.openxmlformats.org/officeDocument/2006/relationships/font" Target="fonts/RobotoSlab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font" Target="fonts/Satisfy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7.png"/><Relationship Id="rId3" Type="http://schemas.openxmlformats.org/officeDocument/2006/relationships/image" Target="../media/image02.png"/><Relationship Id="rId4" Type="http://schemas.openxmlformats.org/officeDocument/2006/relationships/image" Target="../media/image05.png"/><Relationship Id="rId10" Type="http://schemas.openxmlformats.org/officeDocument/2006/relationships/image" Target="../media/image09.png"/><Relationship Id="rId9" Type="http://schemas.openxmlformats.org/officeDocument/2006/relationships/image" Target="../media/image03.png"/><Relationship Id="rId5" Type="http://schemas.openxmlformats.org/officeDocument/2006/relationships/image" Target="../media/image06.png"/><Relationship Id="rId6" Type="http://schemas.openxmlformats.org/officeDocument/2006/relationships/image" Target="../media/image10.png"/><Relationship Id="rId7" Type="http://schemas.openxmlformats.org/officeDocument/2006/relationships/image" Target="../media/image00.png"/><Relationship Id="rId8" Type="http://schemas.openxmlformats.org/officeDocument/2006/relationships/image" Target="../media/image0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7.png"/><Relationship Id="rId3" Type="http://schemas.openxmlformats.org/officeDocument/2006/relationships/image" Target="../media/image02.png"/><Relationship Id="rId4" Type="http://schemas.openxmlformats.org/officeDocument/2006/relationships/image" Target="../media/image05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873000" y="4748250"/>
            <a:ext cx="7398000" cy="1546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l">
              <a:spcBef>
                <a:spcPts val="0"/>
              </a:spcBef>
              <a:buSzPct val="100000"/>
              <a:defRPr sz="6000"/>
            </a:lvl1pPr>
            <a:lvl2pPr>
              <a:spcBef>
                <a:spcPts val="0"/>
              </a:spcBef>
              <a:buSzPct val="100000"/>
              <a:defRPr sz="6000"/>
            </a:lvl2pPr>
            <a:lvl3pPr>
              <a:spcBef>
                <a:spcPts val="0"/>
              </a:spcBef>
              <a:buSzPct val="100000"/>
              <a:defRPr sz="6000"/>
            </a:lvl3pPr>
            <a:lvl4pPr>
              <a:spcBef>
                <a:spcPts val="0"/>
              </a:spcBef>
              <a:buSzPct val="100000"/>
              <a:defRPr sz="6000"/>
            </a:lvl4pPr>
            <a:lvl5pPr>
              <a:spcBef>
                <a:spcPts val="0"/>
              </a:spcBef>
              <a:buSzPct val="100000"/>
              <a:defRPr sz="6000"/>
            </a:lvl5pPr>
            <a:lvl6pPr>
              <a:spcBef>
                <a:spcPts val="0"/>
              </a:spcBef>
              <a:buSzPct val="100000"/>
              <a:defRPr sz="6000"/>
            </a:lvl6pPr>
            <a:lvl7pPr>
              <a:spcBef>
                <a:spcPts val="0"/>
              </a:spcBef>
              <a:buSzPct val="100000"/>
              <a:defRPr sz="6000"/>
            </a:lvl7pPr>
            <a:lvl8pPr>
              <a:spcBef>
                <a:spcPts val="0"/>
              </a:spcBef>
              <a:buSzPct val="100000"/>
              <a:defRPr sz="6000"/>
            </a:lvl8pPr>
            <a:lvl9pPr>
              <a:spcBef>
                <a:spcPts val="0"/>
              </a:spcBef>
              <a:buSzPct val="100000"/>
              <a:defRPr sz="6000"/>
            </a:lvl9pPr>
          </a:lstStyle>
          <a:p/>
        </p:txBody>
      </p:sp>
      <p:pic>
        <p:nvPicPr>
          <p:cNvPr id="10" name="Shape 10"/>
          <p:cNvPicPr preferRelativeResize="0"/>
          <p:nvPr/>
        </p:nvPicPr>
        <p:blipFill>
          <a:blip r:embed="rId2">
            <a:alphaModFix amt="25000"/>
          </a:blip>
          <a:stretch>
            <a:fillRect/>
          </a:stretch>
        </p:blipFill>
        <p:spPr>
          <a:xfrm>
            <a:off x="3013517" y="500940"/>
            <a:ext cx="490611" cy="490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hape 11"/>
          <p:cNvPicPr preferRelativeResize="0"/>
          <p:nvPr/>
        </p:nvPicPr>
        <p:blipFill>
          <a:blip r:embed="rId3">
            <a:alphaModFix amt="24000"/>
          </a:blip>
          <a:stretch>
            <a:fillRect/>
          </a:stretch>
        </p:blipFill>
        <p:spPr>
          <a:xfrm rot="2229006">
            <a:off x="5095718" y="402581"/>
            <a:ext cx="490611" cy="490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Shape 12"/>
          <p:cNvPicPr preferRelativeResize="0"/>
          <p:nvPr/>
        </p:nvPicPr>
        <p:blipFill>
          <a:blip r:embed="rId4">
            <a:alphaModFix amt="24000"/>
          </a:blip>
          <a:stretch>
            <a:fillRect/>
          </a:stretch>
        </p:blipFill>
        <p:spPr>
          <a:xfrm>
            <a:off x="611625" y="713922"/>
            <a:ext cx="371475" cy="371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Shape 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72012" y="929327"/>
            <a:ext cx="779786" cy="779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Shape 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75047" y="2094173"/>
            <a:ext cx="1376299" cy="1376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Shape 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722701" y="2273903"/>
            <a:ext cx="1041450" cy="1041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Shape 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196021" y="2451074"/>
            <a:ext cx="1041450" cy="1041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Shape 1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291947" y="1317807"/>
            <a:ext cx="1376299" cy="13762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" name="Shape 18"/>
          <p:cNvCxnSpPr/>
          <p:nvPr/>
        </p:nvCxnSpPr>
        <p:spPr>
          <a:xfrm>
            <a:off x="1334175" y="0"/>
            <a:ext cx="0" cy="2152200"/>
          </a:xfrm>
          <a:prstGeom prst="straightConnector1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9" name="Shape 19"/>
          <p:cNvCxnSpPr/>
          <p:nvPr/>
        </p:nvCxnSpPr>
        <p:spPr>
          <a:xfrm>
            <a:off x="6005375" y="0"/>
            <a:ext cx="0" cy="1364400"/>
          </a:xfrm>
          <a:prstGeom prst="straightConnector1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0" name="Shape 20"/>
          <p:cNvCxnSpPr/>
          <p:nvPr/>
        </p:nvCxnSpPr>
        <p:spPr>
          <a:xfrm>
            <a:off x="2680300" y="0"/>
            <a:ext cx="900" cy="948599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1" name="Shape 21"/>
          <p:cNvCxnSpPr/>
          <p:nvPr/>
        </p:nvCxnSpPr>
        <p:spPr>
          <a:xfrm>
            <a:off x="8326975" y="0"/>
            <a:ext cx="0" cy="683699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2" name="Shape 22"/>
          <p:cNvCxnSpPr/>
          <p:nvPr/>
        </p:nvCxnSpPr>
        <p:spPr>
          <a:xfrm>
            <a:off x="4262775" y="-7925"/>
            <a:ext cx="0" cy="2321099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3" name="Shape 23"/>
          <p:cNvCxnSpPr/>
          <p:nvPr/>
        </p:nvCxnSpPr>
        <p:spPr>
          <a:xfrm>
            <a:off x="7685025" y="7925"/>
            <a:ext cx="0" cy="247980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lg" w="lg" type="none"/>
            <a:tailEnd len="lg" w="lg" type="none"/>
          </a:ln>
        </p:spPr>
      </p:cxnSp>
      <p:pic>
        <p:nvPicPr>
          <p:cNvPr id="24" name="Shape 24"/>
          <p:cNvPicPr preferRelativeResize="0"/>
          <p:nvPr/>
        </p:nvPicPr>
        <p:blipFill>
          <a:blip r:embed="rId3">
            <a:alphaModFix amt="24000"/>
          </a:blip>
          <a:stretch>
            <a:fillRect/>
          </a:stretch>
        </p:blipFill>
        <p:spPr>
          <a:xfrm>
            <a:off x="6167801" y="3007471"/>
            <a:ext cx="843050" cy="84306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Shape 25"/>
          <p:cNvPicPr preferRelativeResize="0"/>
          <p:nvPr/>
        </p:nvPicPr>
        <p:blipFill>
          <a:blip r:embed="rId2">
            <a:alphaModFix amt="25000"/>
          </a:blip>
          <a:stretch>
            <a:fillRect/>
          </a:stretch>
        </p:blipFill>
        <p:spPr>
          <a:xfrm rot="2873295">
            <a:off x="7010842" y="1141540"/>
            <a:ext cx="490610" cy="490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Shape 26"/>
          <p:cNvPicPr preferRelativeResize="0"/>
          <p:nvPr/>
        </p:nvPicPr>
        <p:blipFill>
          <a:blip r:embed="rId2">
            <a:alphaModFix amt="25000"/>
          </a:blip>
          <a:stretch>
            <a:fillRect/>
          </a:stretch>
        </p:blipFill>
        <p:spPr>
          <a:xfrm>
            <a:off x="257994" y="1733323"/>
            <a:ext cx="687349" cy="687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Shape 27"/>
          <p:cNvPicPr preferRelativeResize="0"/>
          <p:nvPr/>
        </p:nvPicPr>
        <p:blipFill>
          <a:blip r:embed="rId4">
            <a:alphaModFix amt="24000"/>
          </a:blip>
          <a:stretch>
            <a:fillRect/>
          </a:stretch>
        </p:blipFill>
        <p:spPr>
          <a:xfrm rot="-2694001">
            <a:off x="2230749" y="2136602"/>
            <a:ext cx="758224" cy="758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Shape 28"/>
          <p:cNvPicPr preferRelativeResize="0"/>
          <p:nvPr/>
        </p:nvPicPr>
        <p:blipFill>
          <a:blip r:embed="rId3">
            <a:alphaModFix amt="24000"/>
          </a:blip>
          <a:stretch>
            <a:fillRect/>
          </a:stretch>
        </p:blipFill>
        <p:spPr>
          <a:xfrm rot="2229006">
            <a:off x="1545593" y="221981"/>
            <a:ext cx="490611" cy="490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Shape 29"/>
          <p:cNvPicPr preferRelativeResize="0"/>
          <p:nvPr/>
        </p:nvPicPr>
        <p:blipFill>
          <a:blip r:embed="rId4">
            <a:alphaModFix amt="24000"/>
          </a:blip>
          <a:stretch>
            <a:fillRect/>
          </a:stretch>
        </p:blipFill>
        <p:spPr>
          <a:xfrm rot="2023720">
            <a:off x="8408200" y="1843622"/>
            <a:ext cx="371475" cy="371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Shape 30"/>
          <p:cNvPicPr preferRelativeResize="0"/>
          <p:nvPr/>
        </p:nvPicPr>
        <p:blipFill>
          <a:blip r:embed="rId2">
            <a:alphaModFix amt="25000"/>
          </a:blip>
          <a:stretch>
            <a:fillRect/>
          </a:stretch>
        </p:blipFill>
        <p:spPr>
          <a:xfrm rot="2344898">
            <a:off x="3650151" y="1101050"/>
            <a:ext cx="843050" cy="843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Shape 31"/>
          <p:cNvPicPr preferRelativeResize="0"/>
          <p:nvPr/>
        </p:nvPicPr>
        <p:blipFill>
          <a:blip r:embed="rId4">
            <a:alphaModFix amt="24000"/>
          </a:blip>
          <a:stretch>
            <a:fillRect/>
          </a:stretch>
        </p:blipFill>
        <p:spPr>
          <a:xfrm rot="2023820">
            <a:off x="6420424" y="377403"/>
            <a:ext cx="737671" cy="737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Shape 3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8002948" y="630417"/>
            <a:ext cx="687349" cy="6873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ubtitl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ctrTitle"/>
          </p:nvPr>
        </p:nvSpPr>
        <p:spPr>
          <a:xfrm>
            <a:off x="685800" y="3330323"/>
            <a:ext cx="7772400" cy="1546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buSzPct val="100000"/>
              <a:defRPr sz="6000"/>
            </a:lvl1pPr>
            <a:lvl2pPr rtl="0" algn="ctr">
              <a:spcBef>
                <a:spcPts val="0"/>
              </a:spcBef>
              <a:buSzPct val="100000"/>
              <a:defRPr sz="6000"/>
            </a:lvl2pPr>
            <a:lvl3pPr rtl="0" algn="ctr">
              <a:spcBef>
                <a:spcPts val="0"/>
              </a:spcBef>
              <a:buSzPct val="100000"/>
              <a:defRPr sz="6000"/>
            </a:lvl3pPr>
            <a:lvl4pPr rtl="0" algn="ctr">
              <a:spcBef>
                <a:spcPts val="0"/>
              </a:spcBef>
              <a:buSzPct val="100000"/>
              <a:defRPr sz="6000"/>
            </a:lvl4pPr>
            <a:lvl5pPr rtl="0" algn="ctr">
              <a:spcBef>
                <a:spcPts val="0"/>
              </a:spcBef>
              <a:buSzPct val="100000"/>
              <a:defRPr sz="6000"/>
            </a:lvl5pPr>
            <a:lvl6pPr rtl="0" algn="ctr">
              <a:spcBef>
                <a:spcPts val="0"/>
              </a:spcBef>
              <a:buSzPct val="100000"/>
              <a:defRPr sz="6000"/>
            </a:lvl6pPr>
            <a:lvl7pPr rtl="0" algn="ctr">
              <a:spcBef>
                <a:spcPts val="0"/>
              </a:spcBef>
              <a:buSzPct val="100000"/>
              <a:defRPr sz="6000"/>
            </a:lvl7pPr>
            <a:lvl8pPr rtl="0" algn="ctr">
              <a:spcBef>
                <a:spcPts val="0"/>
              </a:spcBef>
              <a:buSzPct val="100000"/>
              <a:defRPr sz="6000"/>
            </a:lvl8pPr>
            <a:lvl9pPr rtl="0" algn="ctr"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35" name="Shape 35"/>
          <p:cNvSpPr txBox="1"/>
          <p:nvPr>
            <p:ph idx="1" type="subTitle"/>
          </p:nvPr>
        </p:nvSpPr>
        <p:spPr>
          <a:xfrm>
            <a:off x="685800" y="43963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buSzPct val="100000"/>
              <a:buNone/>
              <a:defRPr sz="1800"/>
            </a:lvl1pPr>
            <a:lvl2pPr rtl="0" algn="ctr">
              <a:spcBef>
                <a:spcPts val="0"/>
              </a:spcBef>
              <a:buSzPct val="100000"/>
              <a:buNone/>
              <a:defRPr sz="1800"/>
            </a:lvl2pPr>
            <a:lvl3pPr rtl="0" algn="ctr">
              <a:spcBef>
                <a:spcPts val="0"/>
              </a:spcBef>
              <a:buSzPct val="100000"/>
              <a:buNone/>
              <a:defRPr sz="1800"/>
            </a:lvl3pPr>
            <a:lvl4pPr rtl="0" algn="ctr">
              <a:spcBef>
                <a:spcPts val="0"/>
              </a:spcBef>
              <a:buNone/>
              <a:defRPr/>
            </a:lvl4pPr>
            <a:lvl5pPr rtl="0" algn="ctr">
              <a:spcBef>
                <a:spcPts val="0"/>
              </a:spcBef>
              <a:buNone/>
              <a:defRPr/>
            </a:lvl5pPr>
            <a:lvl6pPr rtl="0" algn="ctr">
              <a:spcBef>
                <a:spcPts val="0"/>
              </a:spcBef>
              <a:buNone/>
              <a:defRPr/>
            </a:lvl6pPr>
            <a:lvl7pPr rtl="0" algn="ctr">
              <a:spcBef>
                <a:spcPts val="0"/>
              </a:spcBef>
              <a:buNone/>
              <a:defRPr/>
            </a:lvl7pPr>
            <a:lvl8pPr rtl="0" algn="ctr">
              <a:spcBef>
                <a:spcPts val="0"/>
              </a:spcBef>
              <a:buNone/>
              <a:defRPr/>
            </a:lvl8pPr>
            <a:lvl9pPr rtl="0" algn="ctr">
              <a:spcBef>
                <a:spcPts val="0"/>
              </a:spcBef>
              <a:buNone/>
              <a:defRPr/>
            </a:lvl9pPr>
          </a:lstStyle>
          <a:p/>
        </p:txBody>
      </p:sp>
      <p:cxnSp>
        <p:nvCxnSpPr>
          <p:cNvPr id="36" name="Shape 36"/>
          <p:cNvCxnSpPr/>
          <p:nvPr/>
        </p:nvCxnSpPr>
        <p:spPr>
          <a:xfrm rot="10800000">
            <a:off x="4518775" y="-9775"/>
            <a:ext cx="0" cy="276750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37" name="Shape 37"/>
          <p:cNvSpPr/>
          <p:nvPr/>
        </p:nvSpPr>
        <p:spPr>
          <a:xfrm>
            <a:off x="4136450" y="2686889"/>
            <a:ext cx="871120" cy="637150"/>
          </a:xfrm>
          <a:custGeom>
            <a:pathLst>
              <a:path extrusionOk="0" h="25334" w="34637">
                <a:moveTo>
                  <a:pt x="12264" y="2478"/>
                </a:moveTo>
                <a:lnTo>
                  <a:pt x="12546" y="2498"/>
                </a:lnTo>
                <a:lnTo>
                  <a:pt x="12828" y="2538"/>
                </a:lnTo>
                <a:lnTo>
                  <a:pt x="13130" y="2639"/>
                </a:lnTo>
                <a:lnTo>
                  <a:pt x="13392" y="2760"/>
                </a:lnTo>
                <a:lnTo>
                  <a:pt x="13634" y="2901"/>
                </a:lnTo>
                <a:lnTo>
                  <a:pt x="13855" y="3102"/>
                </a:lnTo>
                <a:lnTo>
                  <a:pt x="14057" y="3303"/>
                </a:lnTo>
                <a:lnTo>
                  <a:pt x="14238" y="3545"/>
                </a:lnTo>
                <a:lnTo>
                  <a:pt x="14419" y="3787"/>
                </a:lnTo>
                <a:lnTo>
                  <a:pt x="14560" y="4028"/>
                </a:lnTo>
                <a:lnTo>
                  <a:pt x="14701" y="4270"/>
                </a:lnTo>
                <a:lnTo>
                  <a:pt x="14862" y="4592"/>
                </a:lnTo>
                <a:lnTo>
                  <a:pt x="15003" y="4914"/>
                </a:lnTo>
                <a:lnTo>
                  <a:pt x="15104" y="5236"/>
                </a:lnTo>
                <a:lnTo>
                  <a:pt x="15204" y="5579"/>
                </a:lnTo>
                <a:lnTo>
                  <a:pt x="15305" y="5921"/>
                </a:lnTo>
                <a:lnTo>
                  <a:pt x="15345" y="6102"/>
                </a:lnTo>
                <a:lnTo>
                  <a:pt x="15426" y="6263"/>
                </a:lnTo>
                <a:lnTo>
                  <a:pt x="15506" y="6404"/>
                </a:lnTo>
                <a:lnTo>
                  <a:pt x="15627" y="6545"/>
                </a:lnTo>
                <a:lnTo>
                  <a:pt x="15345" y="6686"/>
                </a:lnTo>
                <a:lnTo>
                  <a:pt x="15084" y="6827"/>
                </a:lnTo>
                <a:lnTo>
                  <a:pt x="14802" y="6988"/>
                </a:lnTo>
                <a:lnTo>
                  <a:pt x="14560" y="7170"/>
                </a:lnTo>
                <a:lnTo>
                  <a:pt x="14298" y="7371"/>
                </a:lnTo>
                <a:lnTo>
                  <a:pt x="14077" y="7593"/>
                </a:lnTo>
                <a:lnTo>
                  <a:pt x="13855" y="7814"/>
                </a:lnTo>
                <a:lnTo>
                  <a:pt x="13654" y="8056"/>
                </a:lnTo>
                <a:lnTo>
                  <a:pt x="13412" y="8378"/>
                </a:lnTo>
                <a:lnTo>
                  <a:pt x="13191" y="8740"/>
                </a:lnTo>
                <a:lnTo>
                  <a:pt x="12909" y="8881"/>
                </a:lnTo>
                <a:lnTo>
                  <a:pt x="12627" y="9042"/>
                </a:lnTo>
                <a:lnTo>
                  <a:pt x="12385" y="9143"/>
                </a:lnTo>
                <a:lnTo>
                  <a:pt x="12143" y="9204"/>
                </a:lnTo>
                <a:lnTo>
                  <a:pt x="11882" y="9224"/>
                </a:lnTo>
                <a:lnTo>
                  <a:pt x="11620" y="9244"/>
                </a:lnTo>
                <a:lnTo>
                  <a:pt x="11358" y="9244"/>
                </a:lnTo>
                <a:lnTo>
                  <a:pt x="11096" y="9204"/>
                </a:lnTo>
                <a:lnTo>
                  <a:pt x="10855" y="9143"/>
                </a:lnTo>
                <a:lnTo>
                  <a:pt x="10613" y="9042"/>
                </a:lnTo>
                <a:lnTo>
                  <a:pt x="10392" y="8922"/>
                </a:lnTo>
                <a:lnTo>
                  <a:pt x="10170" y="8781"/>
                </a:lnTo>
                <a:lnTo>
                  <a:pt x="9969" y="8620"/>
                </a:lnTo>
                <a:lnTo>
                  <a:pt x="9787" y="8438"/>
                </a:lnTo>
                <a:lnTo>
                  <a:pt x="9606" y="8217"/>
                </a:lnTo>
                <a:lnTo>
                  <a:pt x="9465" y="7995"/>
                </a:lnTo>
                <a:lnTo>
                  <a:pt x="9344" y="7774"/>
                </a:lnTo>
                <a:lnTo>
                  <a:pt x="9224" y="7532"/>
                </a:lnTo>
                <a:lnTo>
                  <a:pt x="9143" y="7270"/>
                </a:lnTo>
                <a:lnTo>
                  <a:pt x="9083" y="7009"/>
                </a:lnTo>
                <a:lnTo>
                  <a:pt x="9042" y="6747"/>
                </a:lnTo>
                <a:lnTo>
                  <a:pt x="9002" y="6465"/>
                </a:lnTo>
                <a:lnTo>
                  <a:pt x="9002" y="6203"/>
                </a:lnTo>
                <a:lnTo>
                  <a:pt x="9002" y="5921"/>
                </a:lnTo>
                <a:lnTo>
                  <a:pt x="9042" y="5639"/>
                </a:lnTo>
                <a:lnTo>
                  <a:pt x="9083" y="5377"/>
                </a:lnTo>
                <a:lnTo>
                  <a:pt x="9143" y="5116"/>
                </a:lnTo>
                <a:lnTo>
                  <a:pt x="9203" y="4854"/>
                </a:lnTo>
                <a:lnTo>
                  <a:pt x="9304" y="4612"/>
                </a:lnTo>
                <a:lnTo>
                  <a:pt x="9405" y="4371"/>
                </a:lnTo>
                <a:lnTo>
                  <a:pt x="9546" y="4109"/>
                </a:lnTo>
                <a:lnTo>
                  <a:pt x="9687" y="3867"/>
                </a:lnTo>
                <a:lnTo>
                  <a:pt x="9868" y="3646"/>
                </a:lnTo>
                <a:lnTo>
                  <a:pt x="10049" y="3424"/>
                </a:lnTo>
                <a:lnTo>
                  <a:pt x="10251" y="3223"/>
                </a:lnTo>
                <a:lnTo>
                  <a:pt x="10472" y="3062"/>
                </a:lnTo>
                <a:lnTo>
                  <a:pt x="10694" y="2901"/>
                </a:lnTo>
                <a:lnTo>
                  <a:pt x="10935" y="2760"/>
                </a:lnTo>
                <a:lnTo>
                  <a:pt x="11197" y="2659"/>
                </a:lnTo>
                <a:lnTo>
                  <a:pt x="11439" y="2578"/>
                </a:lnTo>
                <a:lnTo>
                  <a:pt x="11721" y="2518"/>
                </a:lnTo>
                <a:lnTo>
                  <a:pt x="11982" y="2478"/>
                </a:lnTo>
                <a:close/>
                <a:moveTo>
                  <a:pt x="18507" y="7270"/>
                </a:moveTo>
                <a:lnTo>
                  <a:pt x="18809" y="7331"/>
                </a:lnTo>
                <a:lnTo>
                  <a:pt x="19111" y="7391"/>
                </a:lnTo>
                <a:lnTo>
                  <a:pt x="19232" y="7431"/>
                </a:lnTo>
                <a:lnTo>
                  <a:pt x="19373" y="7492"/>
                </a:lnTo>
                <a:lnTo>
                  <a:pt x="19614" y="7653"/>
                </a:lnTo>
                <a:lnTo>
                  <a:pt x="19836" y="7834"/>
                </a:lnTo>
                <a:lnTo>
                  <a:pt x="20017" y="8036"/>
                </a:lnTo>
                <a:lnTo>
                  <a:pt x="20118" y="8177"/>
                </a:lnTo>
                <a:lnTo>
                  <a:pt x="20219" y="8318"/>
                </a:lnTo>
                <a:lnTo>
                  <a:pt x="20279" y="8479"/>
                </a:lnTo>
                <a:lnTo>
                  <a:pt x="20339" y="8640"/>
                </a:lnTo>
                <a:lnTo>
                  <a:pt x="20400" y="8781"/>
                </a:lnTo>
                <a:lnTo>
                  <a:pt x="20440" y="8942"/>
                </a:lnTo>
                <a:lnTo>
                  <a:pt x="20480" y="9284"/>
                </a:lnTo>
                <a:lnTo>
                  <a:pt x="20480" y="9606"/>
                </a:lnTo>
                <a:lnTo>
                  <a:pt x="20440" y="9949"/>
                </a:lnTo>
                <a:lnTo>
                  <a:pt x="20380" y="10271"/>
                </a:lnTo>
                <a:lnTo>
                  <a:pt x="20279" y="10593"/>
                </a:lnTo>
                <a:lnTo>
                  <a:pt x="20158" y="10915"/>
                </a:lnTo>
                <a:lnTo>
                  <a:pt x="19977" y="11217"/>
                </a:lnTo>
                <a:lnTo>
                  <a:pt x="19796" y="11499"/>
                </a:lnTo>
                <a:lnTo>
                  <a:pt x="19574" y="11761"/>
                </a:lnTo>
                <a:lnTo>
                  <a:pt x="19333" y="12003"/>
                </a:lnTo>
                <a:lnTo>
                  <a:pt x="19091" y="12244"/>
                </a:lnTo>
                <a:lnTo>
                  <a:pt x="18829" y="12466"/>
                </a:lnTo>
                <a:lnTo>
                  <a:pt x="18567" y="12667"/>
                </a:lnTo>
                <a:lnTo>
                  <a:pt x="18265" y="12869"/>
                </a:lnTo>
                <a:lnTo>
                  <a:pt x="17963" y="13050"/>
                </a:lnTo>
                <a:lnTo>
                  <a:pt x="17661" y="13211"/>
                </a:lnTo>
                <a:lnTo>
                  <a:pt x="17339" y="13332"/>
                </a:lnTo>
                <a:lnTo>
                  <a:pt x="17017" y="13412"/>
                </a:lnTo>
                <a:lnTo>
                  <a:pt x="16835" y="13432"/>
                </a:lnTo>
                <a:lnTo>
                  <a:pt x="16674" y="13453"/>
                </a:lnTo>
                <a:lnTo>
                  <a:pt x="16513" y="13453"/>
                </a:lnTo>
                <a:lnTo>
                  <a:pt x="16332" y="13432"/>
                </a:lnTo>
                <a:lnTo>
                  <a:pt x="16171" y="13412"/>
                </a:lnTo>
                <a:lnTo>
                  <a:pt x="16010" y="13372"/>
                </a:lnTo>
                <a:lnTo>
                  <a:pt x="15708" y="13271"/>
                </a:lnTo>
                <a:lnTo>
                  <a:pt x="15446" y="13150"/>
                </a:lnTo>
                <a:lnTo>
                  <a:pt x="15225" y="12989"/>
                </a:lnTo>
                <a:lnTo>
                  <a:pt x="15003" y="12788"/>
                </a:lnTo>
                <a:lnTo>
                  <a:pt x="14822" y="12587"/>
                </a:lnTo>
                <a:lnTo>
                  <a:pt x="14661" y="12365"/>
                </a:lnTo>
                <a:lnTo>
                  <a:pt x="14520" y="12123"/>
                </a:lnTo>
                <a:lnTo>
                  <a:pt x="14419" y="11862"/>
                </a:lnTo>
                <a:lnTo>
                  <a:pt x="14338" y="11600"/>
                </a:lnTo>
                <a:lnTo>
                  <a:pt x="14278" y="11318"/>
                </a:lnTo>
                <a:lnTo>
                  <a:pt x="14258" y="11036"/>
                </a:lnTo>
                <a:lnTo>
                  <a:pt x="14258" y="10754"/>
                </a:lnTo>
                <a:lnTo>
                  <a:pt x="14278" y="10472"/>
                </a:lnTo>
                <a:lnTo>
                  <a:pt x="14338" y="10190"/>
                </a:lnTo>
                <a:lnTo>
                  <a:pt x="14419" y="9908"/>
                </a:lnTo>
                <a:lnTo>
                  <a:pt x="14540" y="9626"/>
                </a:lnTo>
                <a:lnTo>
                  <a:pt x="14701" y="9324"/>
                </a:lnTo>
                <a:lnTo>
                  <a:pt x="14882" y="9063"/>
                </a:lnTo>
                <a:lnTo>
                  <a:pt x="15104" y="8801"/>
                </a:lnTo>
                <a:lnTo>
                  <a:pt x="15345" y="8579"/>
                </a:lnTo>
                <a:lnTo>
                  <a:pt x="15587" y="8358"/>
                </a:lnTo>
                <a:lnTo>
                  <a:pt x="15869" y="8177"/>
                </a:lnTo>
                <a:lnTo>
                  <a:pt x="16151" y="7995"/>
                </a:lnTo>
                <a:lnTo>
                  <a:pt x="16453" y="7854"/>
                </a:lnTo>
                <a:lnTo>
                  <a:pt x="16795" y="7693"/>
                </a:lnTo>
                <a:lnTo>
                  <a:pt x="17158" y="7572"/>
                </a:lnTo>
                <a:lnTo>
                  <a:pt x="17520" y="7472"/>
                </a:lnTo>
                <a:lnTo>
                  <a:pt x="17863" y="7391"/>
                </a:lnTo>
                <a:lnTo>
                  <a:pt x="18185" y="7331"/>
                </a:lnTo>
                <a:lnTo>
                  <a:pt x="18507" y="7270"/>
                </a:lnTo>
                <a:close/>
                <a:moveTo>
                  <a:pt x="21366" y="5176"/>
                </a:moveTo>
                <a:lnTo>
                  <a:pt x="21447" y="5317"/>
                </a:lnTo>
                <a:lnTo>
                  <a:pt x="21568" y="5458"/>
                </a:lnTo>
                <a:lnTo>
                  <a:pt x="21668" y="5579"/>
                </a:lnTo>
                <a:lnTo>
                  <a:pt x="21809" y="5700"/>
                </a:lnTo>
                <a:lnTo>
                  <a:pt x="21930" y="5800"/>
                </a:lnTo>
                <a:lnTo>
                  <a:pt x="22071" y="5901"/>
                </a:lnTo>
                <a:lnTo>
                  <a:pt x="22393" y="6082"/>
                </a:lnTo>
                <a:lnTo>
                  <a:pt x="22716" y="6223"/>
                </a:lnTo>
                <a:lnTo>
                  <a:pt x="23058" y="6324"/>
                </a:lnTo>
                <a:lnTo>
                  <a:pt x="23420" y="6384"/>
                </a:lnTo>
                <a:lnTo>
                  <a:pt x="23763" y="6445"/>
                </a:lnTo>
                <a:lnTo>
                  <a:pt x="24286" y="6445"/>
                </a:lnTo>
                <a:lnTo>
                  <a:pt x="24548" y="6425"/>
                </a:lnTo>
                <a:lnTo>
                  <a:pt x="24810" y="6384"/>
                </a:lnTo>
                <a:lnTo>
                  <a:pt x="25072" y="6324"/>
                </a:lnTo>
                <a:lnTo>
                  <a:pt x="25333" y="6263"/>
                </a:lnTo>
                <a:lnTo>
                  <a:pt x="25575" y="6163"/>
                </a:lnTo>
                <a:lnTo>
                  <a:pt x="25817" y="6062"/>
                </a:lnTo>
                <a:lnTo>
                  <a:pt x="25817" y="6062"/>
                </a:lnTo>
                <a:lnTo>
                  <a:pt x="25797" y="6445"/>
                </a:lnTo>
                <a:lnTo>
                  <a:pt x="25817" y="6827"/>
                </a:lnTo>
                <a:lnTo>
                  <a:pt x="25877" y="7210"/>
                </a:lnTo>
                <a:lnTo>
                  <a:pt x="25958" y="7572"/>
                </a:lnTo>
                <a:lnTo>
                  <a:pt x="26099" y="7915"/>
                </a:lnTo>
                <a:lnTo>
                  <a:pt x="26280" y="8257"/>
                </a:lnTo>
                <a:lnTo>
                  <a:pt x="26381" y="8418"/>
                </a:lnTo>
                <a:lnTo>
                  <a:pt x="26501" y="8579"/>
                </a:lnTo>
                <a:lnTo>
                  <a:pt x="26642" y="8720"/>
                </a:lnTo>
                <a:lnTo>
                  <a:pt x="26783" y="8881"/>
                </a:lnTo>
                <a:lnTo>
                  <a:pt x="27005" y="9083"/>
                </a:lnTo>
                <a:lnTo>
                  <a:pt x="27247" y="9244"/>
                </a:lnTo>
                <a:lnTo>
                  <a:pt x="27528" y="9385"/>
                </a:lnTo>
                <a:lnTo>
                  <a:pt x="27810" y="9506"/>
                </a:lnTo>
                <a:lnTo>
                  <a:pt x="28092" y="9586"/>
                </a:lnTo>
                <a:lnTo>
                  <a:pt x="28394" y="9647"/>
                </a:lnTo>
                <a:lnTo>
                  <a:pt x="28676" y="9667"/>
                </a:lnTo>
                <a:lnTo>
                  <a:pt x="28978" y="9667"/>
                </a:lnTo>
                <a:lnTo>
                  <a:pt x="28918" y="9969"/>
                </a:lnTo>
                <a:lnTo>
                  <a:pt x="28858" y="10271"/>
                </a:lnTo>
                <a:lnTo>
                  <a:pt x="28837" y="10573"/>
                </a:lnTo>
                <a:lnTo>
                  <a:pt x="28837" y="10875"/>
                </a:lnTo>
                <a:lnTo>
                  <a:pt x="28878" y="11177"/>
                </a:lnTo>
                <a:lnTo>
                  <a:pt x="28938" y="11479"/>
                </a:lnTo>
                <a:lnTo>
                  <a:pt x="29039" y="11761"/>
                </a:lnTo>
                <a:lnTo>
                  <a:pt x="29180" y="12063"/>
                </a:lnTo>
                <a:lnTo>
                  <a:pt x="29321" y="12264"/>
                </a:lnTo>
                <a:lnTo>
                  <a:pt x="29482" y="12466"/>
                </a:lnTo>
                <a:lnTo>
                  <a:pt x="29643" y="12627"/>
                </a:lnTo>
                <a:lnTo>
                  <a:pt x="29844" y="12788"/>
                </a:lnTo>
                <a:lnTo>
                  <a:pt x="30046" y="12929"/>
                </a:lnTo>
                <a:lnTo>
                  <a:pt x="30267" y="13050"/>
                </a:lnTo>
                <a:lnTo>
                  <a:pt x="30489" y="13130"/>
                </a:lnTo>
                <a:lnTo>
                  <a:pt x="30730" y="13191"/>
                </a:lnTo>
                <a:lnTo>
                  <a:pt x="30670" y="13634"/>
                </a:lnTo>
                <a:lnTo>
                  <a:pt x="30650" y="14077"/>
                </a:lnTo>
                <a:lnTo>
                  <a:pt x="30670" y="14520"/>
                </a:lnTo>
                <a:lnTo>
                  <a:pt x="30730" y="14943"/>
                </a:lnTo>
                <a:lnTo>
                  <a:pt x="30811" y="15386"/>
                </a:lnTo>
                <a:lnTo>
                  <a:pt x="30932" y="15788"/>
                </a:lnTo>
                <a:lnTo>
                  <a:pt x="31093" y="16211"/>
                </a:lnTo>
                <a:lnTo>
                  <a:pt x="31294" y="16594"/>
                </a:lnTo>
                <a:lnTo>
                  <a:pt x="30972" y="16554"/>
                </a:lnTo>
                <a:lnTo>
                  <a:pt x="30650" y="16534"/>
                </a:lnTo>
                <a:lnTo>
                  <a:pt x="30328" y="16513"/>
                </a:lnTo>
                <a:lnTo>
                  <a:pt x="30005" y="16534"/>
                </a:lnTo>
                <a:lnTo>
                  <a:pt x="29643" y="16574"/>
                </a:lnTo>
                <a:lnTo>
                  <a:pt x="29301" y="16634"/>
                </a:lnTo>
                <a:lnTo>
                  <a:pt x="28938" y="16715"/>
                </a:lnTo>
                <a:lnTo>
                  <a:pt x="28596" y="16815"/>
                </a:lnTo>
                <a:lnTo>
                  <a:pt x="28274" y="16956"/>
                </a:lnTo>
                <a:lnTo>
                  <a:pt x="27951" y="17097"/>
                </a:lnTo>
                <a:lnTo>
                  <a:pt x="27629" y="17279"/>
                </a:lnTo>
                <a:lnTo>
                  <a:pt x="27327" y="17460"/>
                </a:lnTo>
                <a:lnTo>
                  <a:pt x="27247" y="17118"/>
                </a:lnTo>
                <a:lnTo>
                  <a:pt x="27126" y="16795"/>
                </a:lnTo>
                <a:lnTo>
                  <a:pt x="26985" y="16473"/>
                </a:lnTo>
                <a:lnTo>
                  <a:pt x="26824" y="16171"/>
                </a:lnTo>
                <a:lnTo>
                  <a:pt x="26622" y="15889"/>
                </a:lnTo>
                <a:lnTo>
                  <a:pt x="26401" y="15607"/>
                </a:lnTo>
                <a:lnTo>
                  <a:pt x="26159" y="15366"/>
                </a:lnTo>
                <a:lnTo>
                  <a:pt x="25877" y="15144"/>
                </a:lnTo>
                <a:lnTo>
                  <a:pt x="25575" y="14943"/>
                </a:lnTo>
                <a:lnTo>
                  <a:pt x="25253" y="14782"/>
                </a:lnTo>
                <a:lnTo>
                  <a:pt x="24911" y="14661"/>
                </a:lnTo>
                <a:lnTo>
                  <a:pt x="24548" y="14580"/>
                </a:lnTo>
                <a:lnTo>
                  <a:pt x="24206" y="14540"/>
                </a:lnTo>
                <a:lnTo>
                  <a:pt x="23843" y="14540"/>
                </a:lnTo>
                <a:lnTo>
                  <a:pt x="23481" y="14580"/>
                </a:lnTo>
                <a:lnTo>
                  <a:pt x="23118" y="14661"/>
                </a:lnTo>
                <a:lnTo>
                  <a:pt x="23118" y="14661"/>
                </a:lnTo>
                <a:lnTo>
                  <a:pt x="23179" y="14298"/>
                </a:lnTo>
                <a:lnTo>
                  <a:pt x="23179" y="13956"/>
                </a:lnTo>
                <a:lnTo>
                  <a:pt x="23179" y="13775"/>
                </a:lnTo>
                <a:lnTo>
                  <a:pt x="23138" y="13594"/>
                </a:lnTo>
                <a:lnTo>
                  <a:pt x="23098" y="13412"/>
                </a:lnTo>
                <a:lnTo>
                  <a:pt x="23058" y="13231"/>
                </a:lnTo>
                <a:lnTo>
                  <a:pt x="22977" y="13030"/>
                </a:lnTo>
                <a:lnTo>
                  <a:pt x="22877" y="12848"/>
                </a:lnTo>
                <a:lnTo>
                  <a:pt x="22776" y="12667"/>
                </a:lnTo>
                <a:lnTo>
                  <a:pt x="22635" y="12506"/>
                </a:lnTo>
                <a:lnTo>
                  <a:pt x="22494" y="12345"/>
                </a:lnTo>
                <a:lnTo>
                  <a:pt x="22353" y="12204"/>
                </a:lnTo>
                <a:lnTo>
                  <a:pt x="22172" y="12083"/>
                </a:lnTo>
                <a:lnTo>
                  <a:pt x="21991" y="11962"/>
                </a:lnTo>
                <a:lnTo>
                  <a:pt x="21769" y="11882"/>
                </a:lnTo>
                <a:lnTo>
                  <a:pt x="21507" y="11821"/>
                </a:lnTo>
                <a:lnTo>
                  <a:pt x="21709" y="11378"/>
                </a:lnTo>
                <a:lnTo>
                  <a:pt x="21870" y="10935"/>
                </a:lnTo>
                <a:lnTo>
                  <a:pt x="21991" y="10472"/>
                </a:lnTo>
                <a:lnTo>
                  <a:pt x="22051" y="9989"/>
                </a:lnTo>
                <a:lnTo>
                  <a:pt x="22071" y="9747"/>
                </a:lnTo>
                <a:lnTo>
                  <a:pt x="22071" y="9506"/>
                </a:lnTo>
                <a:lnTo>
                  <a:pt x="22051" y="9264"/>
                </a:lnTo>
                <a:lnTo>
                  <a:pt x="22031" y="9022"/>
                </a:lnTo>
                <a:lnTo>
                  <a:pt x="22011" y="8781"/>
                </a:lnTo>
                <a:lnTo>
                  <a:pt x="21950" y="8539"/>
                </a:lnTo>
                <a:lnTo>
                  <a:pt x="21890" y="8297"/>
                </a:lnTo>
                <a:lnTo>
                  <a:pt x="21809" y="8056"/>
                </a:lnTo>
                <a:lnTo>
                  <a:pt x="21850" y="8076"/>
                </a:lnTo>
                <a:lnTo>
                  <a:pt x="22373" y="8458"/>
                </a:lnTo>
                <a:lnTo>
                  <a:pt x="22897" y="8821"/>
                </a:lnTo>
                <a:lnTo>
                  <a:pt x="23420" y="9244"/>
                </a:lnTo>
                <a:lnTo>
                  <a:pt x="23924" y="9687"/>
                </a:lnTo>
                <a:lnTo>
                  <a:pt x="24407" y="10130"/>
                </a:lnTo>
                <a:lnTo>
                  <a:pt x="24870" y="10613"/>
                </a:lnTo>
                <a:lnTo>
                  <a:pt x="25293" y="11076"/>
                </a:lnTo>
                <a:lnTo>
                  <a:pt x="25716" y="11560"/>
                </a:lnTo>
                <a:lnTo>
                  <a:pt x="26099" y="12043"/>
                </a:lnTo>
                <a:lnTo>
                  <a:pt x="26481" y="12546"/>
                </a:lnTo>
                <a:lnTo>
                  <a:pt x="26844" y="13070"/>
                </a:lnTo>
                <a:lnTo>
                  <a:pt x="27186" y="13614"/>
                </a:lnTo>
                <a:lnTo>
                  <a:pt x="27367" y="13916"/>
                </a:lnTo>
                <a:lnTo>
                  <a:pt x="27569" y="14177"/>
                </a:lnTo>
                <a:lnTo>
                  <a:pt x="27690" y="14318"/>
                </a:lnTo>
                <a:lnTo>
                  <a:pt x="27831" y="14419"/>
                </a:lnTo>
                <a:lnTo>
                  <a:pt x="28153" y="14560"/>
                </a:lnTo>
                <a:lnTo>
                  <a:pt x="28213" y="14580"/>
                </a:lnTo>
                <a:lnTo>
                  <a:pt x="28294" y="14600"/>
                </a:lnTo>
                <a:lnTo>
                  <a:pt x="28354" y="14580"/>
                </a:lnTo>
                <a:lnTo>
                  <a:pt x="28414" y="14580"/>
                </a:lnTo>
                <a:lnTo>
                  <a:pt x="28475" y="14540"/>
                </a:lnTo>
                <a:lnTo>
                  <a:pt x="28535" y="14500"/>
                </a:lnTo>
                <a:lnTo>
                  <a:pt x="28576" y="14459"/>
                </a:lnTo>
                <a:lnTo>
                  <a:pt x="28596" y="14379"/>
                </a:lnTo>
                <a:lnTo>
                  <a:pt x="28656" y="14097"/>
                </a:lnTo>
                <a:lnTo>
                  <a:pt x="28676" y="13956"/>
                </a:lnTo>
                <a:lnTo>
                  <a:pt x="28656" y="13815"/>
                </a:lnTo>
                <a:lnTo>
                  <a:pt x="28616" y="13614"/>
                </a:lnTo>
                <a:lnTo>
                  <a:pt x="28535" y="13432"/>
                </a:lnTo>
                <a:lnTo>
                  <a:pt x="28455" y="13271"/>
                </a:lnTo>
                <a:lnTo>
                  <a:pt x="28354" y="13090"/>
                </a:lnTo>
                <a:lnTo>
                  <a:pt x="27992" y="12486"/>
                </a:lnTo>
                <a:lnTo>
                  <a:pt x="27589" y="11902"/>
                </a:lnTo>
                <a:lnTo>
                  <a:pt x="27166" y="11338"/>
                </a:lnTo>
                <a:lnTo>
                  <a:pt x="26723" y="10774"/>
                </a:lnTo>
                <a:lnTo>
                  <a:pt x="26240" y="10231"/>
                </a:lnTo>
                <a:lnTo>
                  <a:pt x="25756" y="9727"/>
                </a:lnTo>
                <a:lnTo>
                  <a:pt x="25253" y="9224"/>
                </a:lnTo>
                <a:lnTo>
                  <a:pt x="24709" y="8740"/>
                </a:lnTo>
                <a:lnTo>
                  <a:pt x="24166" y="8297"/>
                </a:lnTo>
                <a:lnTo>
                  <a:pt x="23602" y="7854"/>
                </a:lnTo>
                <a:lnTo>
                  <a:pt x="23058" y="7452"/>
                </a:lnTo>
                <a:lnTo>
                  <a:pt x="22756" y="7250"/>
                </a:lnTo>
                <a:lnTo>
                  <a:pt x="22454" y="7049"/>
                </a:lnTo>
                <a:lnTo>
                  <a:pt x="22132" y="6888"/>
                </a:lnTo>
                <a:lnTo>
                  <a:pt x="21830" y="6747"/>
                </a:lnTo>
                <a:lnTo>
                  <a:pt x="21487" y="6646"/>
                </a:lnTo>
                <a:lnTo>
                  <a:pt x="21326" y="6606"/>
                </a:lnTo>
                <a:lnTo>
                  <a:pt x="21145" y="6586"/>
                </a:lnTo>
                <a:lnTo>
                  <a:pt x="21004" y="6586"/>
                </a:lnTo>
                <a:lnTo>
                  <a:pt x="20944" y="6626"/>
                </a:lnTo>
                <a:lnTo>
                  <a:pt x="20883" y="6666"/>
                </a:lnTo>
                <a:lnTo>
                  <a:pt x="20762" y="6545"/>
                </a:lnTo>
                <a:lnTo>
                  <a:pt x="20803" y="6505"/>
                </a:lnTo>
                <a:lnTo>
                  <a:pt x="20923" y="6324"/>
                </a:lnTo>
                <a:lnTo>
                  <a:pt x="21024" y="6143"/>
                </a:lnTo>
                <a:lnTo>
                  <a:pt x="21185" y="5740"/>
                </a:lnTo>
                <a:lnTo>
                  <a:pt x="21286" y="5458"/>
                </a:lnTo>
                <a:lnTo>
                  <a:pt x="21366" y="5176"/>
                </a:lnTo>
                <a:close/>
                <a:moveTo>
                  <a:pt x="10130" y="10351"/>
                </a:moveTo>
                <a:lnTo>
                  <a:pt x="10392" y="10432"/>
                </a:lnTo>
                <a:lnTo>
                  <a:pt x="10673" y="10512"/>
                </a:lnTo>
                <a:lnTo>
                  <a:pt x="10955" y="10573"/>
                </a:lnTo>
                <a:lnTo>
                  <a:pt x="11257" y="10613"/>
                </a:lnTo>
                <a:lnTo>
                  <a:pt x="10452" y="11378"/>
                </a:lnTo>
                <a:lnTo>
                  <a:pt x="9908" y="11922"/>
                </a:lnTo>
                <a:lnTo>
                  <a:pt x="9385" y="12486"/>
                </a:lnTo>
                <a:lnTo>
                  <a:pt x="8881" y="13070"/>
                </a:lnTo>
                <a:lnTo>
                  <a:pt x="8378" y="13674"/>
                </a:lnTo>
                <a:lnTo>
                  <a:pt x="7915" y="14298"/>
                </a:lnTo>
                <a:lnTo>
                  <a:pt x="7451" y="14943"/>
                </a:lnTo>
                <a:lnTo>
                  <a:pt x="7008" y="15587"/>
                </a:lnTo>
                <a:lnTo>
                  <a:pt x="6586" y="16252"/>
                </a:lnTo>
                <a:lnTo>
                  <a:pt x="6203" y="16876"/>
                </a:lnTo>
                <a:lnTo>
                  <a:pt x="5840" y="17520"/>
                </a:lnTo>
                <a:lnTo>
                  <a:pt x="5659" y="17883"/>
                </a:lnTo>
                <a:lnTo>
                  <a:pt x="5478" y="18265"/>
                </a:lnTo>
                <a:lnTo>
                  <a:pt x="5397" y="18447"/>
                </a:lnTo>
                <a:lnTo>
                  <a:pt x="5337" y="18648"/>
                </a:lnTo>
                <a:lnTo>
                  <a:pt x="5297" y="18849"/>
                </a:lnTo>
                <a:lnTo>
                  <a:pt x="5277" y="19051"/>
                </a:lnTo>
                <a:lnTo>
                  <a:pt x="5297" y="19051"/>
                </a:lnTo>
                <a:lnTo>
                  <a:pt x="5317" y="19172"/>
                </a:lnTo>
                <a:lnTo>
                  <a:pt x="5377" y="19313"/>
                </a:lnTo>
                <a:lnTo>
                  <a:pt x="5478" y="19413"/>
                </a:lnTo>
                <a:lnTo>
                  <a:pt x="5579" y="19514"/>
                </a:lnTo>
                <a:lnTo>
                  <a:pt x="5720" y="19554"/>
                </a:lnTo>
                <a:lnTo>
                  <a:pt x="5780" y="19574"/>
                </a:lnTo>
                <a:lnTo>
                  <a:pt x="5861" y="19574"/>
                </a:lnTo>
                <a:lnTo>
                  <a:pt x="5941" y="19554"/>
                </a:lnTo>
                <a:lnTo>
                  <a:pt x="6022" y="19534"/>
                </a:lnTo>
                <a:lnTo>
                  <a:pt x="6102" y="19474"/>
                </a:lnTo>
                <a:lnTo>
                  <a:pt x="6183" y="19433"/>
                </a:lnTo>
                <a:lnTo>
                  <a:pt x="6304" y="19292"/>
                </a:lnTo>
                <a:lnTo>
                  <a:pt x="6424" y="19172"/>
                </a:lnTo>
                <a:lnTo>
                  <a:pt x="6545" y="19010"/>
                </a:lnTo>
                <a:lnTo>
                  <a:pt x="6646" y="18849"/>
                </a:lnTo>
                <a:lnTo>
                  <a:pt x="6827" y="18527"/>
                </a:lnTo>
                <a:lnTo>
                  <a:pt x="7008" y="18205"/>
                </a:lnTo>
                <a:lnTo>
                  <a:pt x="7391" y="17561"/>
                </a:lnTo>
                <a:lnTo>
                  <a:pt x="7774" y="16936"/>
                </a:lnTo>
                <a:lnTo>
                  <a:pt x="8176" y="16332"/>
                </a:lnTo>
                <a:lnTo>
                  <a:pt x="8599" y="15728"/>
                </a:lnTo>
                <a:lnTo>
                  <a:pt x="9022" y="15144"/>
                </a:lnTo>
                <a:lnTo>
                  <a:pt x="9485" y="14580"/>
                </a:lnTo>
                <a:lnTo>
                  <a:pt x="9949" y="14016"/>
                </a:lnTo>
                <a:lnTo>
                  <a:pt x="10452" y="13453"/>
                </a:lnTo>
                <a:lnTo>
                  <a:pt x="10955" y="12929"/>
                </a:lnTo>
                <a:lnTo>
                  <a:pt x="11459" y="12385"/>
                </a:lnTo>
                <a:lnTo>
                  <a:pt x="12003" y="11882"/>
                </a:lnTo>
                <a:lnTo>
                  <a:pt x="12546" y="11378"/>
                </a:lnTo>
                <a:lnTo>
                  <a:pt x="12607" y="11318"/>
                </a:lnTo>
                <a:lnTo>
                  <a:pt x="12627" y="11560"/>
                </a:lnTo>
                <a:lnTo>
                  <a:pt x="12667" y="11781"/>
                </a:lnTo>
                <a:lnTo>
                  <a:pt x="12707" y="12023"/>
                </a:lnTo>
                <a:lnTo>
                  <a:pt x="12768" y="12244"/>
                </a:lnTo>
                <a:lnTo>
                  <a:pt x="12828" y="12466"/>
                </a:lnTo>
                <a:lnTo>
                  <a:pt x="12929" y="12687"/>
                </a:lnTo>
                <a:lnTo>
                  <a:pt x="13030" y="12909"/>
                </a:lnTo>
                <a:lnTo>
                  <a:pt x="13130" y="13130"/>
                </a:lnTo>
                <a:lnTo>
                  <a:pt x="13030" y="13171"/>
                </a:lnTo>
                <a:lnTo>
                  <a:pt x="12889" y="13251"/>
                </a:lnTo>
                <a:lnTo>
                  <a:pt x="12748" y="13332"/>
                </a:lnTo>
                <a:lnTo>
                  <a:pt x="12607" y="13432"/>
                </a:lnTo>
                <a:lnTo>
                  <a:pt x="12486" y="13533"/>
                </a:lnTo>
                <a:lnTo>
                  <a:pt x="12284" y="13775"/>
                </a:lnTo>
                <a:lnTo>
                  <a:pt x="12083" y="14037"/>
                </a:lnTo>
                <a:lnTo>
                  <a:pt x="11922" y="14318"/>
                </a:lnTo>
                <a:lnTo>
                  <a:pt x="11801" y="14600"/>
                </a:lnTo>
                <a:lnTo>
                  <a:pt x="11680" y="14923"/>
                </a:lnTo>
                <a:lnTo>
                  <a:pt x="11600" y="15225"/>
                </a:lnTo>
                <a:lnTo>
                  <a:pt x="11499" y="15688"/>
                </a:lnTo>
                <a:lnTo>
                  <a:pt x="11419" y="16171"/>
                </a:lnTo>
                <a:lnTo>
                  <a:pt x="11358" y="16654"/>
                </a:lnTo>
                <a:lnTo>
                  <a:pt x="11338" y="17138"/>
                </a:lnTo>
                <a:lnTo>
                  <a:pt x="11318" y="17621"/>
                </a:lnTo>
                <a:lnTo>
                  <a:pt x="11338" y="18124"/>
                </a:lnTo>
                <a:lnTo>
                  <a:pt x="11378" y="18608"/>
                </a:lnTo>
                <a:lnTo>
                  <a:pt x="11439" y="19091"/>
                </a:lnTo>
                <a:lnTo>
                  <a:pt x="11217" y="18970"/>
                </a:lnTo>
                <a:lnTo>
                  <a:pt x="10976" y="18870"/>
                </a:lnTo>
                <a:lnTo>
                  <a:pt x="10734" y="18809"/>
                </a:lnTo>
                <a:lnTo>
                  <a:pt x="10492" y="18769"/>
                </a:lnTo>
                <a:lnTo>
                  <a:pt x="10230" y="18769"/>
                </a:lnTo>
                <a:lnTo>
                  <a:pt x="9949" y="18809"/>
                </a:lnTo>
                <a:lnTo>
                  <a:pt x="9687" y="18890"/>
                </a:lnTo>
                <a:lnTo>
                  <a:pt x="9385" y="19010"/>
                </a:lnTo>
                <a:lnTo>
                  <a:pt x="9203" y="19111"/>
                </a:lnTo>
                <a:lnTo>
                  <a:pt x="9022" y="19232"/>
                </a:lnTo>
                <a:lnTo>
                  <a:pt x="8861" y="19373"/>
                </a:lnTo>
                <a:lnTo>
                  <a:pt x="8700" y="19514"/>
                </a:lnTo>
                <a:lnTo>
                  <a:pt x="8579" y="19655"/>
                </a:lnTo>
                <a:lnTo>
                  <a:pt x="8458" y="19816"/>
                </a:lnTo>
                <a:lnTo>
                  <a:pt x="8358" y="19997"/>
                </a:lnTo>
                <a:lnTo>
                  <a:pt x="8277" y="20178"/>
                </a:lnTo>
                <a:lnTo>
                  <a:pt x="8197" y="20360"/>
                </a:lnTo>
                <a:lnTo>
                  <a:pt x="8136" y="20541"/>
                </a:lnTo>
                <a:lnTo>
                  <a:pt x="8035" y="20944"/>
                </a:lnTo>
                <a:lnTo>
                  <a:pt x="7995" y="21367"/>
                </a:lnTo>
                <a:lnTo>
                  <a:pt x="7975" y="21789"/>
                </a:lnTo>
                <a:lnTo>
                  <a:pt x="7673" y="21648"/>
                </a:lnTo>
                <a:lnTo>
                  <a:pt x="7371" y="21548"/>
                </a:lnTo>
                <a:lnTo>
                  <a:pt x="7049" y="21487"/>
                </a:lnTo>
                <a:lnTo>
                  <a:pt x="6727" y="21427"/>
                </a:lnTo>
                <a:lnTo>
                  <a:pt x="6404" y="21407"/>
                </a:lnTo>
                <a:lnTo>
                  <a:pt x="6082" y="21427"/>
                </a:lnTo>
                <a:lnTo>
                  <a:pt x="5760" y="21447"/>
                </a:lnTo>
                <a:lnTo>
                  <a:pt x="5438" y="21508"/>
                </a:lnTo>
                <a:lnTo>
                  <a:pt x="5236" y="21568"/>
                </a:lnTo>
                <a:lnTo>
                  <a:pt x="5035" y="21628"/>
                </a:lnTo>
                <a:lnTo>
                  <a:pt x="4834" y="21709"/>
                </a:lnTo>
                <a:lnTo>
                  <a:pt x="4632" y="21810"/>
                </a:lnTo>
                <a:lnTo>
                  <a:pt x="4270" y="22031"/>
                </a:lnTo>
                <a:lnTo>
                  <a:pt x="3907" y="22273"/>
                </a:lnTo>
                <a:lnTo>
                  <a:pt x="3927" y="21910"/>
                </a:lnTo>
                <a:lnTo>
                  <a:pt x="3887" y="21548"/>
                </a:lnTo>
                <a:lnTo>
                  <a:pt x="3827" y="21165"/>
                </a:lnTo>
                <a:lnTo>
                  <a:pt x="3766" y="20984"/>
                </a:lnTo>
                <a:lnTo>
                  <a:pt x="3706" y="20823"/>
                </a:lnTo>
                <a:lnTo>
                  <a:pt x="3545" y="20481"/>
                </a:lnTo>
                <a:lnTo>
                  <a:pt x="3343" y="20158"/>
                </a:lnTo>
                <a:lnTo>
                  <a:pt x="3102" y="19876"/>
                </a:lnTo>
                <a:lnTo>
                  <a:pt x="2840" y="19615"/>
                </a:lnTo>
                <a:lnTo>
                  <a:pt x="3062" y="19433"/>
                </a:lnTo>
                <a:lnTo>
                  <a:pt x="3283" y="19212"/>
                </a:lnTo>
                <a:lnTo>
                  <a:pt x="3464" y="18990"/>
                </a:lnTo>
                <a:lnTo>
                  <a:pt x="3625" y="18749"/>
                </a:lnTo>
                <a:lnTo>
                  <a:pt x="3766" y="18487"/>
                </a:lnTo>
                <a:lnTo>
                  <a:pt x="3887" y="18225"/>
                </a:lnTo>
                <a:lnTo>
                  <a:pt x="3988" y="17943"/>
                </a:lnTo>
                <a:lnTo>
                  <a:pt x="4048" y="17661"/>
                </a:lnTo>
                <a:lnTo>
                  <a:pt x="4089" y="17299"/>
                </a:lnTo>
                <a:lnTo>
                  <a:pt x="4089" y="16956"/>
                </a:lnTo>
                <a:lnTo>
                  <a:pt x="4048" y="16614"/>
                </a:lnTo>
                <a:lnTo>
                  <a:pt x="3968" y="16292"/>
                </a:lnTo>
                <a:lnTo>
                  <a:pt x="3847" y="15950"/>
                </a:lnTo>
                <a:lnTo>
                  <a:pt x="3706" y="15648"/>
                </a:lnTo>
                <a:lnTo>
                  <a:pt x="3525" y="15345"/>
                </a:lnTo>
                <a:lnTo>
                  <a:pt x="3323" y="15084"/>
                </a:lnTo>
                <a:lnTo>
                  <a:pt x="3585" y="14963"/>
                </a:lnTo>
                <a:lnTo>
                  <a:pt x="3847" y="14822"/>
                </a:lnTo>
                <a:lnTo>
                  <a:pt x="4089" y="14681"/>
                </a:lnTo>
                <a:lnTo>
                  <a:pt x="4330" y="14500"/>
                </a:lnTo>
                <a:lnTo>
                  <a:pt x="4552" y="14298"/>
                </a:lnTo>
                <a:lnTo>
                  <a:pt x="4753" y="14077"/>
                </a:lnTo>
                <a:lnTo>
                  <a:pt x="4934" y="13835"/>
                </a:lnTo>
                <a:lnTo>
                  <a:pt x="5095" y="13573"/>
                </a:lnTo>
                <a:lnTo>
                  <a:pt x="5216" y="13312"/>
                </a:lnTo>
                <a:lnTo>
                  <a:pt x="5317" y="13030"/>
                </a:lnTo>
                <a:lnTo>
                  <a:pt x="5377" y="12748"/>
                </a:lnTo>
                <a:lnTo>
                  <a:pt x="5418" y="12446"/>
                </a:lnTo>
                <a:lnTo>
                  <a:pt x="5438" y="12144"/>
                </a:lnTo>
                <a:lnTo>
                  <a:pt x="5418" y="11862"/>
                </a:lnTo>
                <a:lnTo>
                  <a:pt x="5397" y="11560"/>
                </a:lnTo>
                <a:lnTo>
                  <a:pt x="5337" y="11278"/>
                </a:lnTo>
                <a:lnTo>
                  <a:pt x="5236" y="10935"/>
                </a:lnTo>
                <a:lnTo>
                  <a:pt x="5498" y="11016"/>
                </a:lnTo>
                <a:lnTo>
                  <a:pt x="5740" y="11096"/>
                </a:lnTo>
                <a:lnTo>
                  <a:pt x="5961" y="11137"/>
                </a:lnTo>
                <a:lnTo>
                  <a:pt x="6445" y="11217"/>
                </a:lnTo>
                <a:lnTo>
                  <a:pt x="6948" y="11258"/>
                </a:lnTo>
                <a:lnTo>
                  <a:pt x="7431" y="11237"/>
                </a:lnTo>
                <a:lnTo>
                  <a:pt x="7673" y="11217"/>
                </a:lnTo>
                <a:lnTo>
                  <a:pt x="7915" y="11197"/>
                </a:lnTo>
                <a:lnTo>
                  <a:pt x="8418" y="11096"/>
                </a:lnTo>
                <a:lnTo>
                  <a:pt x="8881" y="10956"/>
                </a:lnTo>
                <a:lnTo>
                  <a:pt x="9365" y="10774"/>
                </a:lnTo>
                <a:lnTo>
                  <a:pt x="9747" y="10573"/>
                </a:lnTo>
                <a:lnTo>
                  <a:pt x="9949" y="10472"/>
                </a:lnTo>
                <a:lnTo>
                  <a:pt x="10130" y="10351"/>
                </a:lnTo>
                <a:close/>
                <a:moveTo>
                  <a:pt x="16916" y="1"/>
                </a:moveTo>
                <a:lnTo>
                  <a:pt x="16453" y="41"/>
                </a:lnTo>
                <a:lnTo>
                  <a:pt x="16231" y="81"/>
                </a:lnTo>
                <a:lnTo>
                  <a:pt x="16010" y="142"/>
                </a:lnTo>
                <a:lnTo>
                  <a:pt x="15788" y="222"/>
                </a:lnTo>
                <a:lnTo>
                  <a:pt x="15587" y="323"/>
                </a:lnTo>
                <a:lnTo>
                  <a:pt x="15386" y="444"/>
                </a:lnTo>
                <a:lnTo>
                  <a:pt x="15204" y="585"/>
                </a:lnTo>
                <a:lnTo>
                  <a:pt x="15043" y="746"/>
                </a:lnTo>
                <a:lnTo>
                  <a:pt x="14902" y="907"/>
                </a:lnTo>
                <a:lnTo>
                  <a:pt x="14802" y="1068"/>
                </a:lnTo>
                <a:lnTo>
                  <a:pt x="14741" y="1249"/>
                </a:lnTo>
                <a:lnTo>
                  <a:pt x="14701" y="1431"/>
                </a:lnTo>
                <a:lnTo>
                  <a:pt x="14681" y="1612"/>
                </a:lnTo>
                <a:lnTo>
                  <a:pt x="14701" y="1793"/>
                </a:lnTo>
                <a:lnTo>
                  <a:pt x="14761" y="1954"/>
                </a:lnTo>
                <a:lnTo>
                  <a:pt x="14862" y="2115"/>
                </a:lnTo>
                <a:lnTo>
                  <a:pt x="15003" y="2236"/>
                </a:lnTo>
                <a:lnTo>
                  <a:pt x="15063" y="2276"/>
                </a:lnTo>
                <a:lnTo>
                  <a:pt x="15164" y="2276"/>
                </a:lnTo>
                <a:lnTo>
                  <a:pt x="15245" y="2236"/>
                </a:lnTo>
                <a:lnTo>
                  <a:pt x="15285" y="2176"/>
                </a:lnTo>
                <a:lnTo>
                  <a:pt x="15345" y="2055"/>
                </a:lnTo>
                <a:lnTo>
                  <a:pt x="15426" y="1934"/>
                </a:lnTo>
                <a:lnTo>
                  <a:pt x="15506" y="1853"/>
                </a:lnTo>
                <a:lnTo>
                  <a:pt x="15607" y="1753"/>
                </a:lnTo>
                <a:lnTo>
                  <a:pt x="15808" y="1612"/>
                </a:lnTo>
                <a:lnTo>
                  <a:pt x="16050" y="1491"/>
                </a:lnTo>
                <a:lnTo>
                  <a:pt x="16292" y="1390"/>
                </a:lnTo>
                <a:lnTo>
                  <a:pt x="16554" y="1330"/>
                </a:lnTo>
                <a:lnTo>
                  <a:pt x="16815" y="1290"/>
                </a:lnTo>
                <a:lnTo>
                  <a:pt x="17077" y="1269"/>
                </a:lnTo>
                <a:lnTo>
                  <a:pt x="17359" y="1290"/>
                </a:lnTo>
                <a:lnTo>
                  <a:pt x="17661" y="1310"/>
                </a:lnTo>
                <a:lnTo>
                  <a:pt x="17943" y="1390"/>
                </a:lnTo>
                <a:lnTo>
                  <a:pt x="18205" y="1471"/>
                </a:lnTo>
                <a:lnTo>
                  <a:pt x="18467" y="1571"/>
                </a:lnTo>
                <a:lnTo>
                  <a:pt x="18728" y="1712"/>
                </a:lnTo>
                <a:lnTo>
                  <a:pt x="18970" y="1874"/>
                </a:lnTo>
                <a:lnTo>
                  <a:pt x="19192" y="2055"/>
                </a:lnTo>
                <a:lnTo>
                  <a:pt x="19413" y="2256"/>
                </a:lnTo>
                <a:lnTo>
                  <a:pt x="19594" y="2478"/>
                </a:lnTo>
                <a:lnTo>
                  <a:pt x="19755" y="2719"/>
                </a:lnTo>
                <a:lnTo>
                  <a:pt x="19876" y="2981"/>
                </a:lnTo>
                <a:lnTo>
                  <a:pt x="19997" y="3243"/>
                </a:lnTo>
                <a:lnTo>
                  <a:pt x="20078" y="3525"/>
                </a:lnTo>
                <a:lnTo>
                  <a:pt x="20138" y="3807"/>
                </a:lnTo>
                <a:lnTo>
                  <a:pt x="20158" y="4109"/>
                </a:lnTo>
                <a:lnTo>
                  <a:pt x="20158" y="4411"/>
                </a:lnTo>
                <a:lnTo>
                  <a:pt x="20138" y="4713"/>
                </a:lnTo>
                <a:lnTo>
                  <a:pt x="20078" y="4995"/>
                </a:lnTo>
                <a:lnTo>
                  <a:pt x="19997" y="5297"/>
                </a:lnTo>
                <a:lnTo>
                  <a:pt x="19896" y="5539"/>
                </a:lnTo>
                <a:lnTo>
                  <a:pt x="19796" y="5780"/>
                </a:lnTo>
                <a:lnTo>
                  <a:pt x="19715" y="5941"/>
                </a:lnTo>
                <a:lnTo>
                  <a:pt x="19514" y="5861"/>
                </a:lnTo>
                <a:lnTo>
                  <a:pt x="19292" y="5800"/>
                </a:lnTo>
                <a:lnTo>
                  <a:pt x="19091" y="5760"/>
                </a:lnTo>
                <a:lnTo>
                  <a:pt x="18869" y="5740"/>
                </a:lnTo>
                <a:lnTo>
                  <a:pt x="18688" y="5720"/>
                </a:lnTo>
                <a:lnTo>
                  <a:pt x="18507" y="5740"/>
                </a:lnTo>
                <a:lnTo>
                  <a:pt x="18346" y="5760"/>
                </a:lnTo>
                <a:lnTo>
                  <a:pt x="18185" y="5800"/>
                </a:lnTo>
                <a:lnTo>
                  <a:pt x="18044" y="5881"/>
                </a:lnTo>
                <a:lnTo>
                  <a:pt x="17923" y="5961"/>
                </a:lnTo>
                <a:lnTo>
                  <a:pt x="17782" y="6082"/>
                </a:lnTo>
                <a:lnTo>
                  <a:pt x="17661" y="6223"/>
                </a:lnTo>
                <a:lnTo>
                  <a:pt x="17037" y="6223"/>
                </a:lnTo>
                <a:lnTo>
                  <a:pt x="16715" y="6243"/>
                </a:lnTo>
                <a:lnTo>
                  <a:pt x="16413" y="6304"/>
                </a:lnTo>
                <a:lnTo>
                  <a:pt x="16473" y="6123"/>
                </a:lnTo>
                <a:lnTo>
                  <a:pt x="16513" y="6022"/>
                </a:lnTo>
                <a:lnTo>
                  <a:pt x="16513" y="5921"/>
                </a:lnTo>
                <a:lnTo>
                  <a:pt x="16513" y="5679"/>
                </a:lnTo>
                <a:lnTo>
                  <a:pt x="16453" y="5458"/>
                </a:lnTo>
                <a:lnTo>
                  <a:pt x="16413" y="5257"/>
                </a:lnTo>
                <a:lnTo>
                  <a:pt x="16292" y="4793"/>
                </a:lnTo>
                <a:lnTo>
                  <a:pt x="16131" y="4350"/>
                </a:lnTo>
                <a:lnTo>
                  <a:pt x="15970" y="3928"/>
                </a:lnTo>
                <a:lnTo>
                  <a:pt x="15768" y="3505"/>
                </a:lnTo>
                <a:lnTo>
                  <a:pt x="15567" y="3162"/>
                </a:lnTo>
                <a:lnTo>
                  <a:pt x="15345" y="2820"/>
                </a:lnTo>
                <a:lnTo>
                  <a:pt x="15084" y="2498"/>
                </a:lnTo>
                <a:lnTo>
                  <a:pt x="14822" y="2216"/>
                </a:lnTo>
                <a:lnTo>
                  <a:pt x="14520" y="1954"/>
                </a:lnTo>
                <a:lnTo>
                  <a:pt x="14197" y="1712"/>
                </a:lnTo>
                <a:lnTo>
                  <a:pt x="13855" y="1511"/>
                </a:lnTo>
                <a:lnTo>
                  <a:pt x="13473" y="1330"/>
                </a:lnTo>
                <a:lnTo>
                  <a:pt x="13291" y="1269"/>
                </a:lnTo>
                <a:lnTo>
                  <a:pt x="13090" y="1209"/>
                </a:lnTo>
                <a:lnTo>
                  <a:pt x="12889" y="1149"/>
                </a:lnTo>
                <a:lnTo>
                  <a:pt x="12687" y="1108"/>
                </a:lnTo>
                <a:lnTo>
                  <a:pt x="12284" y="1068"/>
                </a:lnTo>
                <a:lnTo>
                  <a:pt x="11882" y="1088"/>
                </a:lnTo>
                <a:lnTo>
                  <a:pt x="11499" y="1128"/>
                </a:lnTo>
                <a:lnTo>
                  <a:pt x="11116" y="1229"/>
                </a:lnTo>
                <a:lnTo>
                  <a:pt x="10734" y="1350"/>
                </a:lnTo>
                <a:lnTo>
                  <a:pt x="10371" y="1531"/>
                </a:lnTo>
                <a:lnTo>
                  <a:pt x="10009" y="1712"/>
                </a:lnTo>
                <a:lnTo>
                  <a:pt x="9687" y="1954"/>
                </a:lnTo>
                <a:lnTo>
                  <a:pt x="9365" y="2196"/>
                </a:lnTo>
                <a:lnTo>
                  <a:pt x="9083" y="2478"/>
                </a:lnTo>
                <a:lnTo>
                  <a:pt x="8801" y="2780"/>
                </a:lnTo>
                <a:lnTo>
                  <a:pt x="8559" y="3102"/>
                </a:lnTo>
                <a:lnTo>
                  <a:pt x="8338" y="3444"/>
                </a:lnTo>
                <a:lnTo>
                  <a:pt x="8156" y="3787"/>
                </a:lnTo>
                <a:lnTo>
                  <a:pt x="7995" y="4129"/>
                </a:lnTo>
                <a:lnTo>
                  <a:pt x="7874" y="4491"/>
                </a:lnTo>
                <a:lnTo>
                  <a:pt x="7774" y="4874"/>
                </a:lnTo>
                <a:lnTo>
                  <a:pt x="7693" y="5236"/>
                </a:lnTo>
                <a:lnTo>
                  <a:pt x="7653" y="5619"/>
                </a:lnTo>
                <a:lnTo>
                  <a:pt x="7613" y="6002"/>
                </a:lnTo>
                <a:lnTo>
                  <a:pt x="7613" y="6384"/>
                </a:lnTo>
                <a:lnTo>
                  <a:pt x="7653" y="6767"/>
                </a:lnTo>
                <a:lnTo>
                  <a:pt x="7713" y="7129"/>
                </a:lnTo>
                <a:lnTo>
                  <a:pt x="7794" y="7512"/>
                </a:lnTo>
                <a:lnTo>
                  <a:pt x="7894" y="7874"/>
                </a:lnTo>
                <a:lnTo>
                  <a:pt x="8035" y="8217"/>
                </a:lnTo>
                <a:lnTo>
                  <a:pt x="8197" y="8559"/>
                </a:lnTo>
                <a:lnTo>
                  <a:pt x="8398" y="8881"/>
                </a:lnTo>
                <a:lnTo>
                  <a:pt x="8619" y="9204"/>
                </a:lnTo>
                <a:lnTo>
                  <a:pt x="8881" y="9506"/>
                </a:lnTo>
                <a:lnTo>
                  <a:pt x="8962" y="9586"/>
                </a:lnTo>
                <a:lnTo>
                  <a:pt x="8841" y="9667"/>
                </a:lnTo>
                <a:lnTo>
                  <a:pt x="8499" y="9808"/>
                </a:lnTo>
                <a:lnTo>
                  <a:pt x="8156" y="9908"/>
                </a:lnTo>
                <a:lnTo>
                  <a:pt x="7794" y="9989"/>
                </a:lnTo>
                <a:lnTo>
                  <a:pt x="7431" y="10049"/>
                </a:lnTo>
                <a:lnTo>
                  <a:pt x="7049" y="10069"/>
                </a:lnTo>
                <a:lnTo>
                  <a:pt x="6666" y="10049"/>
                </a:lnTo>
                <a:lnTo>
                  <a:pt x="6283" y="10009"/>
                </a:lnTo>
                <a:lnTo>
                  <a:pt x="5921" y="9949"/>
                </a:lnTo>
                <a:lnTo>
                  <a:pt x="5538" y="9828"/>
                </a:lnTo>
                <a:lnTo>
                  <a:pt x="5136" y="9687"/>
                </a:lnTo>
                <a:lnTo>
                  <a:pt x="4934" y="9626"/>
                </a:lnTo>
                <a:lnTo>
                  <a:pt x="4733" y="9586"/>
                </a:lnTo>
                <a:lnTo>
                  <a:pt x="4552" y="9546"/>
                </a:lnTo>
                <a:lnTo>
                  <a:pt x="4290" y="9546"/>
                </a:lnTo>
                <a:lnTo>
                  <a:pt x="4229" y="9566"/>
                </a:lnTo>
                <a:lnTo>
                  <a:pt x="4129" y="9647"/>
                </a:lnTo>
                <a:lnTo>
                  <a:pt x="4089" y="9687"/>
                </a:lnTo>
                <a:lnTo>
                  <a:pt x="4048" y="9747"/>
                </a:lnTo>
                <a:lnTo>
                  <a:pt x="4028" y="9808"/>
                </a:lnTo>
                <a:lnTo>
                  <a:pt x="4028" y="9868"/>
                </a:lnTo>
                <a:lnTo>
                  <a:pt x="4008" y="9868"/>
                </a:lnTo>
                <a:lnTo>
                  <a:pt x="3968" y="9888"/>
                </a:lnTo>
                <a:lnTo>
                  <a:pt x="3927" y="9908"/>
                </a:lnTo>
                <a:lnTo>
                  <a:pt x="3887" y="9949"/>
                </a:lnTo>
                <a:lnTo>
                  <a:pt x="3867" y="9989"/>
                </a:lnTo>
                <a:lnTo>
                  <a:pt x="3867" y="10170"/>
                </a:lnTo>
                <a:lnTo>
                  <a:pt x="3887" y="10351"/>
                </a:lnTo>
                <a:lnTo>
                  <a:pt x="3927" y="10512"/>
                </a:lnTo>
                <a:lnTo>
                  <a:pt x="3988" y="10674"/>
                </a:lnTo>
                <a:lnTo>
                  <a:pt x="4129" y="10996"/>
                </a:lnTo>
                <a:lnTo>
                  <a:pt x="4189" y="11177"/>
                </a:lnTo>
                <a:lnTo>
                  <a:pt x="4250" y="11338"/>
                </a:lnTo>
                <a:lnTo>
                  <a:pt x="4290" y="11519"/>
                </a:lnTo>
                <a:lnTo>
                  <a:pt x="4330" y="11721"/>
                </a:lnTo>
                <a:lnTo>
                  <a:pt x="4330" y="11922"/>
                </a:lnTo>
                <a:lnTo>
                  <a:pt x="4330" y="12123"/>
                </a:lnTo>
                <a:lnTo>
                  <a:pt x="4310" y="12325"/>
                </a:lnTo>
                <a:lnTo>
                  <a:pt x="4250" y="12506"/>
                </a:lnTo>
                <a:lnTo>
                  <a:pt x="4209" y="12707"/>
                </a:lnTo>
                <a:lnTo>
                  <a:pt x="4129" y="12889"/>
                </a:lnTo>
                <a:lnTo>
                  <a:pt x="4048" y="13050"/>
                </a:lnTo>
                <a:lnTo>
                  <a:pt x="3948" y="13211"/>
                </a:lnTo>
                <a:lnTo>
                  <a:pt x="3827" y="13352"/>
                </a:lnTo>
                <a:lnTo>
                  <a:pt x="3706" y="13473"/>
                </a:lnTo>
                <a:lnTo>
                  <a:pt x="3585" y="13594"/>
                </a:lnTo>
                <a:lnTo>
                  <a:pt x="3444" y="13694"/>
                </a:lnTo>
                <a:lnTo>
                  <a:pt x="3283" y="13795"/>
                </a:lnTo>
                <a:lnTo>
                  <a:pt x="3122" y="13875"/>
                </a:lnTo>
                <a:lnTo>
                  <a:pt x="2961" y="13936"/>
                </a:lnTo>
                <a:lnTo>
                  <a:pt x="2800" y="13996"/>
                </a:lnTo>
                <a:lnTo>
                  <a:pt x="2618" y="14037"/>
                </a:lnTo>
                <a:lnTo>
                  <a:pt x="2437" y="14057"/>
                </a:lnTo>
                <a:lnTo>
                  <a:pt x="2256" y="14077"/>
                </a:lnTo>
                <a:lnTo>
                  <a:pt x="2095" y="14077"/>
                </a:lnTo>
                <a:lnTo>
                  <a:pt x="1914" y="14057"/>
                </a:lnTo>
                <a:lnTo>
                  <a:pt x="1732" y="14037"/>
                </a:lnTo>
                <a:lnTo>
                  <a:pt x="1531" y="13976"/>
                </a:lnTo>
                <a:lnTo>
                  <a:pt x="1390" y="13956"/>
                </a:lnTo>
                <a:lnTo>
                  <a:pt x="1269" y="13976"/>
                </a:lnTo>
                <a:lnTo>
                  <a:pt x="1148" y="14016"/>
                </a:lnTo>
                <a:lnTo>
                  <a:pt x="1048" y="14057"/>
                </a:lnTo>
                <a:lnTo>
                  <a:pt x="967" y="14137"/>
                </a:lnTo>
                <a:lnTo>
                  <a:pt x="887" y="14218"/>
                </a:lnTo>
                <a:lnTo>
                  <a:pt x="846" y="14318"/>
                </a:lnTo>
                <a:lnTo>
                  <a:pt x="806" y="14419"/>
                </a:lnTo>
                <a:lnTo>
                  <a:pt x="786" y="14540"/>
                </a:lnTo>
                <a:lnTo>
                  <a:pt x="786" y="14641"/>
                </a:lnTo>
                <a:lnTo>
                  <a:pt x="786" y="14761"/>
                </a:lnTo>
                <a:lnTo>
                  <a:pt x="826" y="14862"/>
                </a:lnTo>
                <a:lnTo>
                  <a:pt x="887" y="14943"/>
                </a:lnTo>
                <a:lnTo>
                  <a:pt x="967" y="15043"/>
                </a:lnTo>
                <a:lnTo>
                  <a:pt x="1088" y="15104"/>
                </a:lnTo>
                <a:lnTo>
                  <a:pt x="1209" y="15164"/>
                </a:lnTo>
                <a:lnTo>
                  <a:pt x="1390" y="15204"/>
                </a:lnTo>
                <a:lnTo>
                  <a:pt x="1571" y="15285"/>
                </a:lnTo>
                <a:lnTo>
                  <a:pt x="1753" y="15366"/>
                </a:lnTo>
                <a:lnTo>
                  <a:pt x="1894" y="15466"/>
                </a:lnTo>
                <a:lnTo>
                  <a:pt x="2055" y="15567"/>
                </a:lnTo>
                <a:lnTo>
                  <a:pt x="2196" y="15688"/>
                </a:lnTo>
                <a:lnTo>
                  <a:pt x="2316" y="15829"/>
                </a:lnTo>
                <a:lnTo>
                  <a:pt x="2417" y="15970"/>
                </a:lnTo>
                <a:lnTo>
                  <a:pt x="2518" y="16111"/>
                </a:lnTo>
                <a:lnTo>
                  <a:pt x="2618" y="16272"/>
                </a:lnTo>
                <a:lnTo>
                  <a:pt x="2679" y="16453"/>
                </a:lnTo>
                <a:lnTo>
                  <a:pt x="2739" y="16614"/>
                </a:lnTo>
                <a:lnTo>
                  <a:pt x="2780" y="16795"/>
                </a:lnTo>
                <a:lnTo>
                  <a:pt x="2820" y="16997"/>
                </a:lnTo>
                <a:lnTo>
                  <a:pt x="2820" y="17178"/>
                </a:lnTo>
                <a:lnTo>
                  <a:pt x="2820" y="17379"/>
                </a:lnTo>
                <a:lnTo>
                  <a:pt x="2800" y="17520"/>
                </a:lnTo>
                <a:lnTo>
                  <a:pt x="2759" y="17661"/>
                </a:lnTo>
                <a:lnTo>
                  <a:pt x="2719" y="17802"/>
                </a:lnTo>
                <a:lnTo>
                  <a:pt x="2659" y="17923"/>
                </a:lnTo>
                <a:lnTo>
                  <a:pt x="2518" y="18165"/>
                </a:lnTo>
                <a:lnTo>
                  <a:pt x="2337" y="18386"/>
                </a:lnTo>
                <a:lnTo>
                  <a:pt x="2115" y="18567"/>
                </a:lnTo>
                <a:lnTo>
                  <a:pt x="1873" y="18729"/>
                </a:lnTo>
                <a:lnTo>
                  <a:pt x="1612" y="18870"/>
                </a:lnTo>
                <a:lnTo>
                  <a:pt x="1350" y="18950"/>
                </a:lnTo>
                <a:lnTo>
                  <a:pt x="1128" y="18950"/>
                </a:lnTo>
                <a:lnTo>
                  <a:pt x="907" y="18970"/>
                </a:lnTo>
                <a:lnTo>
                  <a:pt x="685" y="19010"/>
                </a:lnTo>
                <a:lnTo>
                  <a:pt x="464" y="19071"/>
                </a:lnTo>
                <a:lnTo>
                  <a:pt x="323" y="19111"/>
                </a:lnTo>
                <a:lnTo>
                  <a:pt x="222" y="19172"/>
                </a:lnTo>
                <a:lnTo>
                  <a:pt x="142" y="19252"/>
                </a:lnTo>
                <a:lnTo>
                  <a:pt x="81" y="19353"/>
                </a:lnTo>
                <a:lnTo>
                  <a:pt x="41" y="19453"/>
                </a:lnTo>
                <a:lnTo>
                  <a:pt x="1" y="19554"/>
                </a:lnTo>
                <a:lnTo>
                  <a:pt x="1" y="19655"/>
                </a:lnTo>
                <a:lnTo>
                  <a:pt x="1" y="19756"/>
                </a:lnTo>
                <a:lnTo>
                  <a:pt x="21" y="19856"/>
                </a:lnTo>
                <a:lnTo>
                  <a:pt x="61" y="19957"/>
                </a:lnTo>
                <a:lnTo>
                  <a:pt x="121" y="20058"/>
                </a:lnTo>
                <a:lnTo>
                  <a:pt x="202" y="20138"/>
                </a:lnTo>
                <a:lnTo>
                  <a:pt x="283" y="20219"/>
                </a:lnTo>
                <a:lnTo>
                  <a:pt x="383" y="20259"/>
                </a:lnTo>
                <a:lnTo>
                  <a:pt x="504" y="20299"/>
                </a:lnTo>
                <a:lnTo>
                  <a:pt x="625" y="20319"/>
                </a:lnTo>
                <a:lnTo>
                  <a:pt x="826" y="20340"/>
                </a:lnTo>
                <a:lnTo>
                  <a:pt x="1028" y="20319"/>
                </a:lnTo>
                <a:lnTo>
                  <a:pt x="1209" y="20299"/>
                </a:lnTo>
                <a:lnTo>
                  <a:pt x="1410" y="20279"/>
                </a:lnTo>
                <a:lnTo>
                  <a:pt x="1591" y="20340"/>
                </a:lnTo>
                <a:lnTo>
                  <a:pt x="1773" y="20420"/>
                </a:lnTo>
                <a:lnTo>
                  <a:pt x="1954" y="20541"/>
                </a:lnTo>
                <a:lnTo>
                  <a:pt x="2095" y="20682"/>
                </a:lnTo>
                <a:lnTo>
                  <a:pt x="2236" y="20823"/>
                </a:lnTo>
                <a:lnTo>
                  <a:pt x="2357" y="21004"/>
                </a:lnTo>
                <a:lnTo>
                  <a:pt x="2457" y="21185"/>
                </a:lnTo>
                <a:lnTo>
                  <a:pt x="2538" y="21367"/>
                </a:lnTo>
                <a:lnTo>
                  <a:pt x="2578" y="21568"/>
                </a:lnTo>
                <a:lnTo>
                  <a:pt x="2618" y="21769"/>
                </a:lnTo>
                <a:lnTo>
                  <a:pt x="2639" y="21951"/>
                </a:lnTo>
                <a:lnTo>
                  <a:pt x="2618" y="22152"/>
                </a:lnTo>
                <a:lnTo>
                  <a:pt x="2598" y="22353"/>
                </a:lnTo>
                <a:lnTo>
                  <a:pt x="2558" y="22555"/>
                </a:lnTo>
                <a:lnTo>
                  <a:pt x="2518" y="22756"/>
                </a:lnTo>
                <a:lnTo>
                  <a:pt x="2437" y="22937"/>
                </a:lnTo>
                <a:lnTo>
                  <a:pt x="2276" y="23320"/>
                </a:lnTo>
                <a:lnTo>
                  <a:pt x="2075" y="23702"/>
                </a:lnTo>
                <a:lnTo>
                  <a:pt x="1873" y="24045"/>
                </a:lnTo>
                <a:lnTo>
                  <a:pt x="1652" y="24347"/>
                </a:lnTo>
                <a:lnTo>
                  <a:pt x="1591" y="24468"/>
                </a:lnTo>
                <a:lnTo>
                  <a:pt x="1551" y="24589"/>
                </a:lnTo>
                <a:lnTo>
                  <a:pt x="1551" y="24729"/>
                </a:lnTo>
                <a:lnTo>
                  <a:pt x="1571" y="24850"/>
                </a:lnTo>
                <a:lnTo>
                  <a:pt x="1632" y="24971"/>
                </a:lnTo>
                <a:lnTo>
                  <a:pt x="1692" y="25072"/>
                </a:lnTo>
                <a:lnTo>
                  <a:pt x="1773" y="25173"/>
                </a:lnTo>
                <a:lnTo>
                  <a:pt x="1873" y="25253"/>
                </a:lnTo>
                <a:lnTo>
                  <a:pt x="1994" y="25313"/>
                </a:lnTo>
                <a:lnTo>
                  <a:pt x="2095" y="25334"/>
                </a:lnTo>
                <a:lnTo>
                  <a:pt x="2316" y="25334"/>
                </a:lnTo>
                <a:lnTo>
                  <a:pt x="2437" y="25293"/>
                </a:lnTo>
                <a:lnTo>
                  <a:pt x="2538" y="25253"/>
                </a:lnTo>
                <a:lnTo>
                  <a:pt x="2618" y="25173"/>
                </a:lnTo>
                <a:lnTo>
                  <a:pt x="2699" y="25092"/>
                </a:lnTo>
                <a:lnTo>
                  <a:pt x="2880" y="24971"/>
                </a:lnTo>
                <a:lnTo>
                  <a:pt x="3062" y="24830"/>
                </a:lnTo>
                <a:lnTo>
                  <a:pt x="3202" y="24669"/>
                </a:lnTo>
                <a:lnTo>
                  <a:pt x="3364" y="24508"/>
                </a:lnTo>
                <a:lnTo>
                  <a:pt x="3645" y="24166"/>
                </a:lnTo>
                <a:lnTo>
                  <a:pt x="3927" y="23823"/>
                </a:lnTo>
                <a:lnTo>
                  <a:pt x="4109" y="23662"/>
                </a:lnTo>
                <a:lnTo>
                  <a:pt x="4290" y="23481"/>
                </a:lnTo>
                <a:lnTo>
                  <a:pt x="4471" y="23320"/>
                </a:lnTo>
                <a:lnTo>
                  <a:pt x="4673" y="23179"/>
                </a:lnTo>
                <a:lnTo>
                  <a:pt x="4894" y="23038"/>
                </a:lnTo>
                <a:lnTo>
                  <a:pt x="5095" y="22917"/>
                </a:lnTo>
                <a:lnTo>
                  <a:pt x="5337" y="22816"/>
                </a:lnTo>
                <a:lnTo>
                  <a:pt x="5559" y="22716"/>
                </a:lnTo>
                <a:lnTo>
                  <a:pt x="5740" y="22675"/>
                </a:lnTo>
                <a:lnTo>
                  <a:pt x="5941" y="22635"/>
                </a:lnTo>
                <a:lnTo>
                  <a:pt x="6143" y="22615"/>
                </a:lnTo>
                <a:lnTo>
                  <a:pt x="6324" y="22595"/>
                </a:lnTo>
                <a:lnTo>
                  <a:pt x="6525" y="22615"/>
                </a:lnTo>
                <a:lnTo>
                  <a:pt x="6727" y="22635"/>
                </a:lnTo>
                <a:lnTo>
                  <a:pt x="6908" y="22675"/>
                </a:lnTo>
                <a:lnTo>
                  <a:pt x="7109" y="22736"/>
                </a:lnTo>
                <a:lnTo>
                  <a:pt x="7290" y="22796"/>
                </a:lnTo>
                <a:lnTo>
                  <a:pt x="7451" y="22897"/>
                </a:lnTo>
                <a:lnTo>
                  <a:pt x="7613" y="22998"/>
                </a:lnTo>
                <a:lnTo>
                  <a:pt x="7774" y="23098"/>
                </a:lnTo>
                <a:lnTo>
                  <a:pt x="7915" y="23239"/>
                </a:lnTo>
                <a:lnTo>
                  <a:pt x="8035" y="23380"/>
                </a:lnTo>
                <a:lnTo>
                  <a:pt x="8136" y="23541"/>
                </a:lnTo>
                <a:lnTo>
                  <a:pt x="8237" y="23723"/>
                </a:lnTo>
                <a:lnTo>
                  <a:pt x="8297" y="23843"/>
                </a:lnTo>
                <a:lnTo>
                  <a:pt x="8358" y="23924"/>
                </a:lnTo>
                <a:lnTo>
                  <a:pt x="8438" y="23984"/>
                </a:lnTo>
                <a:lnTo>
                  <a:pt x="8539" y="24025"/>
                </a:lnTo>
                <a:lnTo>
                  <a:pt x="8640" y="24045"/>
                </a:lnTo>
                <a:lnTo>
                  <a:pt x="8740" y="24025"/>
                </a:lnTo>
                <a:lnTo>
                  <a:pt x="8821" y="24005"/>
                </a:lnTo>
                <a:lnTo>
                  <a:pt x="8921" y="23984"/>
                </a:lnTo>
                <a:lnTo>
                  <a:pt x="9022" y="23924"/>
                </a:lnTo>
                <a:lnTo>
                  <a:pt x="9103" y="23864"/>
                </a:lnTo>
                <a:lnTo>
                  <a:pt x="9183" y="23783"/>
                </a:lnTo>
                <a:lnTo>
                  <a:pt x="9244" y="23702"/>
                </a:lnTo>
                <a:lnTo>
                  <a:pt x="9284" y="23602"/>
                </a:lnTo>
                <a:lnTo>
                  <a:pt x="9324" y="23501"/>
                </a:lnTo>
                <a:lnTo>
                  <a:pt x="9324" y="23380"/>
                </a:lnTo>
                <a:lnTo>
                  <a:pt x="9324" y="23280"/>
                </a:lnTo>
                <a:lnTo>
                  <a:pt x="9224" y="22857"/>
                </a:lnTo>
                <a:lnTo>
                  <a:pt x="9143" y="22414"/>
                </a:lnTo>
                <a:lnTo>
                  <a:pt x="9103" y="21971"/>
                </a:lnTo>
                <a:lnTo>
                  <a:pt x="9083" y="21769"/>
                </a:lnTo>
                <a:lnTo>
                  <a:pt x="9083" y="21548"/>
                </a:lnTo>
                <a:lnTo>
                  <a:pt x="9103" y="21326"/>
                </a:lnTo>
                <a:lnTo>
                  <a:pt x="9143" y="21125"/>
                </a:lnTo>
                <a:lnTo>
                  <a:pt x="9183" y="20924"/>
                </a:lnTo>
                <a:lnTo>
                  <a:pt x="9244" y="20722"/>
                </a:lnTo>
                <a:lnTo>
                  <a:pt x="9344" y="20541"/>
                </a:lnTo>
                <a:lnTo>
                  <a:pt x="9445" y="20360"/>
                </a:lnTo>
                <a:lnTo>
                  <a:pt x="9586" y="20178"/>
                </a:lnTo>
                <a:lnTo>
                  <a:pt x="9767" y="20017"/>
                </a:lnTo>
                <a:lnTo>
                  <a:pt x="9928" y="19897"/>
                </a:lnTo>
                <a:lnTo>
                  <a:pt x="10110" y="19816"/>
                </a:lnTo>
                <a:lnTo>
                  <a:pt x="10271" y="19796"/>
                </a:lnTo>
                <a:lnTo>
                  <a:pt x="10432" y="19796"/>
                </a:lnTo>
                <a:lnTo>
                  <a:pt x="10593" y="19816"/>
                </a:lnTo>
                <a:lnTo>
                  <a:pt x="10754" y="19897"/>
                </a:lnTo>
                <a:lnTo>
                  <a:pt x="10915" y="19977"/>
                </a:lnTo>
                <a:lnTo>
                  <a:pt x="11076" y="20078"/>
                </a:lnTo>
                <a:lnTo>
                  <a:pt x="11217" y="20219"/>
                </a:lnTo>
                <a:lnTo>
                  <a:pt x="11358" y="20360"/>
                </a:lnTo>
                <a:lnTo>
                  <a:pt x="11620" y="20662"/>
                </a:lnTo>
                <a:lnTo>
                  <a:pt x="11841" y="20964"/>
                </a:lnTo>
                <a:lnTo>
                  <a:pt x="12023" y="21226"/>
                </a:lnTo>
                <a:lnTo>
                  <a:pt x="12083" y="21306"/>
                </a:lnTo>
                <a:lnTo>
                  <a:pt x="12164" y="21387"/>
                </a:lnTo>
                <a:lnTo>
                  <a:pt x="12244" y="21427"/>
                </a:lnTo>
                <a:lnTo>
                  <a:pt x="12345" y="21467"/>
                </a:lnTo>
                <a:lnTo>
                  <a:pt x="12446" y="21487"/>
                </a:lnTo>
                <a:lnTo>
                  <a:pt x="12546" y="21487"/>
                </a:lnTo>
                <a:lnTo>
                  <a:pt x="12647" y="21467"/>
                </a:lnTo>
                <a:lnTo>
                  <a:pt x="12727" y="21447"/>
                </a:lnTo>
                <a:lnTo>
                  <a:pt x="12828" y="21407"/>
                </a:lnTo>
                <a:lnTo>
                  <a:pt x="12909" y="21346"/>
                </a:lnTo>
                <a:lnTo>
                  <a:pt x="12969" y="21286"/>
                </a:lnTo>
                <a:lnTo>
                  <a:pt x="13009" y="21205"/>
                </a:lnTo>
                <a:lnTo>
                  <a:pt x="13050" y="21105"/>
                </a:lnTo>
                <a:lnTo>
                  <a:pt x="13070" y="21024"/>
                </a:lnTo>
                <a:lnTo>
                  <a:pt x="13070" y="20903"/>
                </a:lnTo>
                <a:lnTo>
                  <a:pt x="13050" y="20803"/>
                </a:lnTo>
                <a:lnTo>
                  <a:pt x="12868" y="20259"/>
                </a:lnTo>
                <a:lnTo>
                  <a:pt x="12748" y="19715"/>
                </a:lnTo>
                <a:lnTo>
                  <a:pt x="12627" y="19151"/>
                </a:lnTo>
                <a:lnTo>
                  <a:pt x="12566" y="18608"/>
                </a:lnTo>
                <a:lnTo>
                  <a:pt x="12526" y="18044"/>
                </a:lnTo>
                <a:lnTo>
                  <a:pt x="12526" y="17480"/>
                </a:lnTo>
                <a:lnTo>
                  <a:pt x="12546" y="16916"/>
                </a:lnTo>
                <a:lnTo>
                  <a:pt x="12607" y="16352"/>
                </a:lnTo>
                <a:lnTo>
                  <a:pt x="12687" y="15889"/>
                </a:lnTo>
                <a:lnTo>
                  <a:pt x="12808" y="15426"/>
                </a:lnTo>
                <a:lnTo>
                  <a:pt x="12868" y="15204"/>
                </a:lnTo>
                <a:lnTo>
                  <a:pt x="12969" y="14983"/>
                </a:lnTo>
                <a:lnTo>
                  <a:pt x="13070" y="14782"/>
                </a:lnTo>
                <a:lnTo>
                  <a:pt x="13191" y="14580"/>
                </a:lnTo>
                <a:lnTo>
                  <a:pt x="13271" y="14480"/>
                </a:lnTo>
                <a:lnTo>
                  <a:pt x="13352" y="14399"/>
                </a:lnTo>
                <a:lnTo>
                  <a:pt x="13452" y="14339"/>
                </a:lnTo>
                <a:lnTo>
                  <a:pt x="13553" y="14278"/>
                </a:lnTo>
                <a:lnTo>
                  <a:pt x="13674" y="14238"/>
                </a:lnTo>
                <a:lnTo>
                  <a:pt x="13775" y="14218"/>
                </a:lnTo>
                <a:lnTo>
                  <a:pt x="13895" y="14218"/>
                </a:lnTo>
                <a:lnTo>
                  <a:pt x="13996" y="14238"/>
                </a:lnTo>
                <a:lnTo>
                  <a:pt x="14278" y="14459"/>
                </a:lnTo>
                <a:lnTo>
                  <a:pt x="14560" y="14641"/>
                </a:lnTo>
                <a:lnTo>
                  <a:pt x="14862" y="14822"/>
                </a:lnTo>
                <a:lnTo>
                  <a:pt x="15184" y="14963"/>
                </a:lnTo>
                <a:lnTo>
                  <a:pt x="15506" y="15064"/>
                </a:lnTo>
                <a:lnTo>
                  <a:pt x="15849" y="15144"/>
                </a:lnTo>
                <a:lnTo>
                  <a:pt x="16191" y="15204"/>
                </a:lnTo>
                <a:lnTo>
                  <a:pt x="16533" y="15245"/>
                </a:lnTo>
                <a:lnTo>
                  <a:pt x="16775" y="15225"/>
                </a:lnTo>
                <a:lnTo>
                  <a:pt x="16997" y="15225"/>
                </a:lnTo>
                <a:lnTo>
                  <a:pt x="17218" y="15184"/>
                </a:lnTo>
                <a:lnTo>
                  <a:pt x="17440" y="15144"/>
                </a:lnTo>
                <a:lnTo>
                  <a:pt x="17661" y="15084"/>
                </a:lnTo>
                <a:lnTo>
                  <a:pt x="17863" y="15023"/>
                </a:lnTo>
                <a:lnTo>
                  <a:pt x="18285" y="14842"/>
                </a:lnTo>
                <a:lnTo>
                  <a:pt x="18708" y="14641"/>
                </a:lnTo>
                <a:lnTo>
                  <a:pt x="19091" y="14399"/>
                </a:lnTo>
                <a:lnTo>
                  <a:pt x="19473" y="14157"/>
                </a:lnTo>
                <a:lnTo>
                  <a:pt x="19816" y="13875"/>
                </a:lnTo>
                <a:lnTo>
                  <a:pt x="20138" y="13614"/>
                </a:lnTo>
                <a:lnTo>
                  <a:pt x="20440" y="13332"/>
                </a:lnTo>
                <a:lnTo>
                  <a:pt x="20702" y="13030"/>
                </a:lnTo>
                <a:lnTo>
                  <a:pt x="20964" y="12707"/>
                </a:lnTo>
                <a:lnTo>
                  <a:pt x="21125" y="12788"/>
                </a:lnTo>
                <a:lnTo>
                  <a:pt x="21286" y="12889"/>
                </a:lnTo>
                <a:lnTo>
                  <a:pt x="21427" y="12989"/>
                </a:lnTo>
                <a:lnTo>
                  <a:pt x="21568" y="13110"/>
                </a:lnTo>
                <a:lnTo>
                  <a:pt x="21668" y="13251"/>
                </a:lnTo>
                <a:lnTo>
                  <a:pt x="21769" y="13412"/>
                </a:lnTo>
                <a:lnTo>
                  <a:pt x="21850" y="13573"/>
                </a:lnTo>
                <a:lnTo>
                  <a:pt x="21910" y="13775"/>
                </a:lnTo>
                <a:lnTo>
                  <a:pt x="21930" y="13936"/>
                </a:lnTo>
                <a:lnTo>
                  <a:pt x="21950" y="14077"/>
                </a:lnTo>
                <a:lnTo>
                  <a:pt x="21930" y="14238"/>
                </a:lnTo>
                <a:lnTo>
                  <a:pt x="21890" y="14399"/>
                </a:lnTo>
                <a:lnTo>
                  <a:pt x="21850" y="14540"/>
                </a:lnTo>
                <a:lnTo>
                  <a:pt x="21789" y="14701"/>
                </a:lnTo>
                <a:lnTo>
                  <a:pt x="21648" y="15023"/>
                </a:lnTo>
                <a:lnTo>
                  <a:pt x="21487" y="15325"/>
                </a:lnTo>
                <a:lnTo>
                  <a:pt x="21306" y="15607"/>
                </a:lnTo>
                <a:lnTo>
                  <a:pt x="20944" y="16111"/>
                </a:lnTo>
                <a:lnTo>
                  <a:pt x="20883" y="16232"/>
                </a:lnTo>
                <a:lnTo>
                  <a:pt x="20863" y="16352"/>
                </a:lnTo>
                <a:lnTo>
                  <a:pt x="20843" y="16493"/>
                </a:lnTo>
                <a:lnTo>
                  <a:pt x="20883" y="16614"/>
                </a:lnTo>
                <a:lnTo>
                  <a:pt x="20923" y="16735"/>
                </a:lnTo>
                <a:lnTo>
                  <a:pt x="20984" y="16856"/>
                </a:lnTo>
                <a:lnTo>
                  <a:pt x="21084" y="16956"/>
                </a:lnTo>
                <a:lnTo>
                  <a:pt x="21185" y="17017"/>
                </a:lnTo>
                <a:lnTo>
                  <a:pt x="21306" y="17077"/>
                </a:lnTo>
                <a:lnTo>
                  <a:pt x="21447" y="17118"/>
                </a:lnTo>
                <a:lnTo>
                  <a:pt x="21568" y="17118"/>
                </a:lnTo>
                <a:lnTo>
                  <a:pt x="21689" y="17097"/>
                </a:lnTo>
                <a:lnTo>
                  <a:pt x="21809" y="17037"/>
                </a:lnTo>
                <a:lnTo>
                  <a:pt x="21910" y="16977"/>
                </a:lnTo>
                <a:lnTo>
                  <a:pt x="22011" y="16896"/>
                </a:lnTo>
                <a:lnTo>
                  <a:pt x="22111" y="16795"/>
                </a:lnTo>
                <a:lnTo>
                  <a:pt x="22232" y="16614"/>
                </a:lnTo>
                <a:lnTo>
                  <a:pt x="22393" y="16473"/>
                </a:lnTo>
                <a:lnTo>
                  <a:pt x="22575" y="16332"/>
                </a:lnTo>
                <a:lnTo>
                  <a:pt x="22736" y="16232"/>
                </a:lnTo>
                <a:lnTo>
                  <a:pt x="22937" y="16131"/>
                </a:lnTo>
                <a:lnTo>
                  <a:pt x="23138" y="16050"/>
                </a:lnTo>
                <a:lnTo>
                  <a:pt x="23340" y="16010"/>
                </a:lnTo>
                <a:lnTo>
                  <a:pt x="23541" y="15970"/>
                </a:lnTo>
                <a:lnTo>
                  <a:pt x="23763" y="15950"/>
                </a:lnTo>
                <a:lnTo>
                  <a:pt x="23984" y="15950"/>
                </a:lnTo>
                <a:lnTo>
                  <a:pt x="24186" y="15970"/>
                </a:lnTo>
                <a:lnTo>
                  <a:pt x="24407" y="16010"/>
                </a:lnTo>
                <a:lnTo>
                  <a:pt x="24609" y="16070"/>
                </a:lnTo>
                <a:lnTo>
                  <a:pt x="24810" y="16151"/>
                </a:lnTo>
                <a:lnTo>
                  <a:pt x="24991" y="16252"/>
                </a:lnTo>
                <a:lnTo>
                  <a:pt x="25172" y="16352"/>
                </a:lnTo>
                <a:lnTo>
                  <a:pt x="25333" y="16473"/>
                </a:lnTo>
                <a:lnTo>
                  <a:pt x="25454" y="16614"/>
                </a:lnTo>
                <a:lnTo>
                  <a:pt x="25575" y="16755"/>
                </a:lnTo>
                <a:lnTo>
                  <a:pt x="25676" y="16916"/>
                </a:lnTo>
                <a:lnTo>
                  <a:pt x="25756" y="17097"/>
                </a:lnTo>
                <a:lnTo>
                  <a:pt x="25817" y="17259"/>
                </a:lnTo>
                <a:lnTo>
                  <a:pt x="25877" y="17460"/>
                </a:lnTo>
                <a:lnTo>
                  <a:pt x="25917" y="17641"/>
                </a:lnTo>
                <a:lnTo>
                  <a:pt x="25938" y="17822"/>
                </a:lnTo>
                <a:lnTo>
                  <a:pt x="25938" y="18024"/>
                </a:lnTo>
                <a:lnTo>
                  <a:pt x="25917" y="18225"/>
                </a:lnTo>
                <a:lnTo>
                  <a:pt x="25897" y="18406"/>
                </a:lnTo>
                <a:lnTo>
                  <a:pt x="25857" y="18608"/>
                </a:lnTo>
                <a:lnTo>
                  <a:pt x="25817" y="18789"/>
                </a:lnTo>
                <a:lnTo>
                  <a:pt x="25756" y="18970"/>
                </a:lnTo>
                <a:lnTo>
                  <a:pt x="25676" y="19131"/>
                </a:lnTo>
                <a:lnTo>
                  <a:pt x="25495" y="19413"/>
                </a:lnTo>
                <a:lnTo>
                  <a:pt x="25434" y="19554"/>
                </a:lnTo>
                <a:lnTo>
                  <a:pt x="25394" y="19695"/>
                </a:lnTo>
                <a:lnTo>
                  <a:pt x="25394" y="19836"/>
                </a:lnTo>
                <a:lnTo>
                  <a:pt x="25434" y="19977"/>
                </a:lnTo>
                <a:lnTo>
                  <a:pt x="25474" y="20098"/>
                </a:lnTo>
                <a:lnTo>
                  <a:pt x="25555" y="20199"/>
                </a:lnTo>
                <a:lnTo>
                  <a:pt x="25636" y="20279"/>
                </a:lnTo>
                <a:lnTo>
                  <a:pt x="25756" y="20360"/>
                </a:lnTo>
                <a:lnTo>
                  <a:pt x="25877" y="20420"/>
                </a:lnTo>
                <a:lnTo>
                  <a:pt x="25998" y="20440"/>
                </a:lnTo>
                <a:lnTo>
                  <a:pt x="26139" y="20460"/>
                </a:lnTo>
                <a:lnTo>
                  <a:pt x="26260" y="20440"/>
                </a:lnTo>
                <a:lnTo>
                  <a:pt x="26401" y="20420"/>
                </a:lnTo>
                <a:lnTo>
                  <a:pt x="26522" y="20340"/>
                </a:lnTo>
                <a:lnTo>
                  <a:pt x="26642" y="20259"/>
                </a:lnTo>
                <a:lnTo>
                  <a:pt x="26763" y="20138"/>
                </a:lnTo>
                <a:lnTo>
                  <a:pt x="26965" y="19796"/>
                </a:lnTo>
                <a:lnTo>
                  <a:pt x="27247" y="19433"/>
                </a:lnTo>
                <a:lnTo>
                  <a:pt x="27569" y="19111"/>
                </a:lnTo>
                <a:lnTo>
                  <a:pt x="27911" y="18809"/>
                </a:lnTo>
                <a:lnTo>
                  <a:pt x="28294" y="18567"/>
                </a:lnTo>
                <a:lnTo>
                  <a:pt x="28475" y="18447"/>
                </a:lnTo>
                <a:lnTo>
                  <a:pt x="28676" y="18346"/>
                </a:lnTo>
                <a:lnTo>
                  <a:pt x="28898" y="18245"/>
                </a:lnTo>
                <a:lnTo>
                  <a:pt x="29099" y="18165"/>
                </a:lnTo>
                <a:lnTo>
                  <a:pt x="29321" y="18104"/>
                </a:lnTo>
                <a:lnTo>
                  <a:pt x="29542" y="18044"/>
                </a:lnTo>
                <a:lnTo>
                  <a:pt x="29784" y="18004"/>
                </a:lnTo>
                <a:lnTo>
                  <a:pt x="30005" y="17983"/>
                </a:lnTo>
                <a:lnTo>
                  <a:pt x="30267" y="17963"/>
                </a:lnTo>
                <a:lnTo>
                  <a:pt x="30529" y="17963"/>
                </a:lnTo>
                <a:lnTo>
                  <a:pt x="30791" y="17983"/>
                </a:lnTo>
                <a:lnTo>
                  <a:pt x="31032" y="18024"/>
                </a:lnTo>
                <a:lnTo>
                  <a:pt x="31294" y="18064"/>
                </a:lnTo>
                <a:lnTo>
                  <a:pt x="31556" y="18124"/>
                </a:lnTo>
                <a:lnTo>
                  <a:pt x="31798" y="18205"/>
                </a:lnTo>
                <a:lnTo>
                  <a:pt x="32039" y="18306"/>
                </a:lnTo>
                <a:lnTo>
                  <a:pt x="32301" y="18426"/>
                </a:lnTo>
                <a:lnTo>
                  <a:pt x="32543" y="18547"/>
                </a:lnTo>
                <a:lnTo>
                  <a:pt x="32764" y="18708"/>
                </a:lnTo>
                <a:lnTo>
                  <a:pt x="33006" y="18870"/>
                </a:lnTo>
                <a:lnTo>
                  <a:pt x="33207" y="19031"/>
                </a:lnTo>
                <a:lnTo>
                  <a:pt x="33409" y="19232"/>
                </a:lnTo>
                <a:lnTo>
                  <a:pt x="33469" y="19292"/>
                </a:lnTo>
                <a:lnTo>
                  <a:pt x="33550" y="19353"/>
                </a:lnTo>
                <a:lnTo>
                  <a:pt x="33731" y="19413"/>
                </a:lnTo>
                <a:lnTo>
                  <a:pt x="33892" y="19433"/>
                </a:lnTo>
                <a:lnTo>
                  <a:pt x="34093" y="19453"/>
                </a:lnTo>
                <a:lnTo>
                  <a:pt x="34194" y="19453"/>
                </a:lnTo>
                <a:lnTo>
                  <a:pt x="34295" y="19413"/>
                </a:lnTo>
                <a:lnTo>
                  <a:pt x="34395" y="19353"/>
                </a:lnTo>
                <a:lnTo>
                  <a:pt x="34476" y="19292"/>
                </a:lnTo>
                <a:lnTo>
                  <a:pt x="34536" y="19212"/>
                </a:lnTo>
                <a:lnTo>
                  <a:pt x="34597" y="19111"/>
                </a:lnTo>
                <a:lnTo>
                  <a:pt x="34617" y="19010"/>
                </a:lnTo>
                <a:lnTo>
                  <a:pt x="34637" y="18910"/>
                </a:lnTo>
                <a:lnTo>
                  <a:pt x="34637" y="18789"/>
                </a:lnTo>
                <a:lnTo>
                  <a:pt x="34617" y="18688"/>
                </a:lnTo>
                <a:lnTo>
                  <a:pt x="34556" y="18467"/>
                </a:lnTo>
                <a:lnTo>
                  <a:pt x="34456" y="18286"/>
                </a:lnTo>
                <a:lnTo>
                  <a:pt x="34335" y="18084"/>
                </a:lnTo>
                <a:lnTo>
                  <a:pt x="34375" y="17963"/>
                </a:lnTo>
                <a:lnTo>
                  <a:pt x="34395" y="17843"/>
                </a:lnTo>
                <a:lnTo>
                  <a:pt x="34395" y="17722"/>
                </a:lnTo>
                <a:lnTo>
                  <a:pt x="34355" y="17581"/>
                </a:lnTo>
                <a:lnTo>
                  <a:pt x="34315" y="17480"/>
                </a:lnTo>
                <a:lnTo>
                  <a:pt x="34234" y="17359"/>
                </a:lnTo>
                <a:lnTo>
                  <a:pt x="34134" y="17259"/>
                </a:lnTo>
                <a:lnTo>
                  <a:pt x="33993" y="17178"/>
                </a:lnTo>
                <a:lnTo>
                  <a:pt x="33731" y="17017"/>
                </a:lnTo>
                <a:lnTo>
                  <a:pt x="33469" y="16815"/>
                </a:lnTo>
                <a:lnTo>
                  <a:pt x="33227" y="16614"/>
                </a:lnTo>
                <a:lnTo>
                  <a:pt x="33006" y="16372"/>
                </a:lnTo>
                <a:lnTo>
                  <a:pt x="32804" y="16111"/>
                </a:lnTo>
                <a:lnTo>
                  <a:pt x="32623" y="15849"/>
                </a:lnTo>
                <a:lnTo>
                  <a:pt x="32482" y="15547"/>
                </a:lnTo>
                <a:lnTo>
                  <a:pt x="32341" y="15265"/>
                </a:lnTo>
                <a:lnTo>
                  <a:pt x="32241" y="14943"/>
                </a:lnTo>
                <a:lnTo>
                  <a:pt x="32180" y="14641"/>
                </a:lnTo>
                <a:lnTo>
                  <a:pt x="32120" y="14318"/>
                </a:lnTo>
                <a:lnTo>
                  <a:pt x="32120" y="13996"/>
                </a:lnTo>
                <a:lnTo>
                  <a:pt x="32120" y="13674"/>
                </a:lnTo>
                <a:lnTo>
                  <a:pt x="32180" y="13352"/>
                </a:lnTo>
                <a:lnTo>
                  <a:pt x="32241" y="13030"/>
                </a:lnTo>
                <a:lnTo>
                  <a:pt x="32361" y="12728"/>
                </a:lnTo>
                <a:lnTo>
                  <a:pt x="32402" y="12627"/>
                </a:lnTo>
                <a:lnTo>
                  <a:pt x="32442" y="12506"/>
                </a:lnTo>
                <a:lnTo>
                  <a:pt x="32462" y="12385"/>
                </a:lnTo>
                <a:lnTo>
                  <a:pt x="32462" y="12264"/>
                </a:lnTo>
                <a:lnTo>
                  <a:pt x="32442" y="12164"/>
                </a:lnTo>
                <a:lnTo>
                  <a:pt x="32402" y="12043"/>
                </a:lnTo>
                <a:lnTo>
                  <a:pt x="32341" y="11942"/>
                </a:lnTo>
                <a:lnTo>
                  <a:pt x="32241" y="11842"/>
                </a:lnTo>
                <a:lnTo>
                  <a:pt x="32160" y="11761"/>
                </a:lnTo>
                <a:lnTo>
                  <a:pt x="32059" y="11701"/>
                </a:lnTo>
                <a:lnTo>
                  <a:pt x="31939" y="11660"/>
                </a:lnTo>
                <a:lnTo>
                  <a:pt x="31818" y="11640"/>
                </a:lnTo>
                <a:lnTo>
                  <a:pt x="31596" y="11640"/>
                </a:lnTo>
                <a:lnTo>
                  <a:pt x="31475" y="11680"/>
                </a:lnTo>
                <a:lnTo>
                  <a:pt x="31355" y="11741"/>
                </a:lnTo>
                <a:lnTo>
                  <a:pt x="31294" y="11781"/>
                </a:lnTo>
                <a:lnTo>
                  <a:pt x="31214" y="11801"/>
                </a:lnTo>
                <a:lnTo>
                  <a:pt x="31052" y="11801"/>
                </a:lnTo>
                <a:lnTo>
                  <a:pt x="30891" y="11761"/>
                </a:lnTo>
                <a:lnTo>
                  <a:pt x="30750" y="11680"/>
                </a:lnTo>
                <a:lnTo>
                  <a:pt x="30609" y="11580"/>
                </a:lnTo>
                <a:lnTo>
                  <a:pt x="30489" y="11439"/>
                </a:lnTo>
                <a:lnTo>
                  <a:pt x="30388" y="11298"/>
                </a:lnTo>
                <a:lnTo>
                  <a:pt x="30307" y="11157"/>
                </a:lnTo>
                <a:lnTo>
                  <a:pt x="30267" y="11036"/>
                </a:lnTo>
                <a:lnTo>
                  <a:pt x="30227" y="10915"/>
                </a:lnTo>
                <a:lnTo>
                  <a:pt x="30207" y="10774"/>
                </a:lnTo>
                <a:lnTo>
                  <a:pt x="30207" y="10633"/>
                </a:lnTo>
                <a:lnTo>
                  <a:pt x="30247" y="10351"/>
                </a:lnTo>
                <a:lnTo>
                  <a:pt x="30287" y="10090"/>
                </a:lnTo>
                <a:lnTo>
                  <a:pt x="30368" y="9727"/>
                </a:lnTo>
                <a:lnTo>
                  <a:pt x="30489" y="9365"/>
                </a:lnTo>
                <a:lnTo>
                  <a:pt x="30771" y="8680"/>
                </a:lnTo>
                <a:lnTo>
                  <a:pt x="30811" y="8559"/>
                </a:lnTo>
                <a:lnTo>
                  <a:pt x="30831" y="8438"/>
                </a:lnTo>
                <a:lnTo>
                  <a:pt x="30811" y="8338"/>
                </a:lnTo>
                <a:lnTo>
                  <a:pt x="30771" y="8237"/>
                </a:lnTo>
                <a:lnTo>
                  <a:pt x="30730" y="8136"/>
                </a:lnTo>
                <a:lnTo>
                  <a:pt x="30650" y="8056"/>
                </a:lnTo>
                <a:lnTo>
                  <a:pt x="30569" y="7995"/>
                </a:lnTo>
                <a:lnTo>
                  <a:pt x="30469" y="7935"/>
                </a:lnTo>
                <a:lnTo>
                  <a:pt x="30368" y="7874"/>
                </a:lnTo>
                <a:lnTo>
                  <a:pt x="30267" y="7854"/>
                </a:lnTo>
                <a:lnTo>
                  <a:pt x="30166" y="7834"/>
                </a:lnTo>
                <a:lnTo>
                  <a:pt x="30046" y="7834"/>
                </a:lnTo>
                <a:lnTo>
                  <a:pt x="29945" y="7854"/>
                </a:lnTo>
                <a:lnTo>
                  <a:pt x="29824" y="7895"/>
                </a:lnTo>
                <a:lnTo>
                  <a:pt x="29723" y="7935"/>
                </a:lnTo>
                <a:lnTo>
                  <a:pt x="29643" y="8015"/>
                </a:lnTo>
                <a:lnTo>
                  <a:pt x="29542" y="8116"/>
                </a:lnTo>
                <a:lnTo>
                  <a:pt x="29421" y="8197"/>
                </a:lnTo>
                <a:lnTo>
                  <a:pt x="29301" y="8257"/>
                </a:lnTo>
                <a:lnTo>
                  <a:pt x="29160" y="8297"/>
                </a:lnTo>
                <a:lnTo>
                  <a:pt x="29019" y="8338"/>
                </a:lnTo>
                <a:lnTo>
                  <a:pt x="28898" y="8358"/>
                </a:lnTo>
                <a:lnTo>
                  <a:pt x="28616" y="8358"/>
                </a:lnTo>
                <a:lnTo>
                  <a:pt x="28334" y="8318"/>
                </a:lnTo>
                <a:lnTo>
                  <a:pt x="28052" y="8217"/>
                </a:lnTo>
                <a:lnTo>
                  <a:pt x="27810" y="8096"/>
                </a:lnTo>
                <a:lnTo>
                  <a:pt x="27569" y="7935"/>
                </a:lnTo>
                <a:lnTo>
                  <a:pt x="27448" y="7794"/>
                </a:lnTo>
                <a:lnTo>
                  <a:pt x="27327" y="7633"/>
                </a:lnTo>
                <a:lnTo>
                  <a:pt x="27206" y="7472"/>
                </a:lnTo>
                <a:lnTo>
                  <a:pt x="27126" y="7311"/>
                </a:lnTo>
                <a:lnTo>
                  <a:pt x="27045" y="7129"/>
                </a:lnTo>
                <a:lnTo>
                  <a:pt x="26985" y="6928"/>
                </a:lnTo>
                <a:lnTo>
                  <a:pt x="26944" y="6747"/>
                </a:lnTo>
                <a:lnTo>
                  <a:pt x="26924" y="6545"/>
                </a:lnTo>
                <a:lnTo>
                  <a:pt x="26904" y="6344"/>
                </a:lnTo>
                <a:lnTo>
                  <a:pt x="26904" y="6143"/>
                </a:lnTo>
                <a:lnTo>
                  <a:pt x="26924" y="5740"/>
                </a:lnTo>
                <a:lnTo>
                  <a:pt x="26985" y="5357"/>
                </a:lnTo>
                <a:lnTo>
                  <a:pt x="27085" y="4995"/>
                </a:lnTo>
                <a:lnTo>
                  <a:pt x="27106" y="4894"/>
                </a:lnTo>
                <a:lnTo>
                  <a:pt x="27106" y="4814"/>
                </a:lnTo>
                <a:lnTo>
                  <a:pt x="27085" y="4733"/>
                </a:lnTo>
                <a:lnTo>
                  <a:pt x="27065" y="4673"/>
                </a:lnTo>
                <a:lnTo>
                  <a:pt x="27025" y="4592"/>
                </a:lnTo>
                <a:lnTo>
                  <a:pt x="26965" y="4532"/>
                </a:lnTo>
                <a:lnTo>
                  <a:pt x="26844" y="4431"/>
                </a:lnTo>
                <a:lnTo>
                  <a:pt x="26703" y="4371"/>
                </a:lnTo>
                <a:lnTo>
                  <a:pt x="26622" y="4350"/>
                </a:lnTo>
                <a:lnTo>
                  <a:pt x="26542" y="4350"/>
                </a:lnTo>
                <a:lnTo>
                  <a:pt x="26461" y="4371"/>
                </a:lnTo>
                <a:lnTo>
                  <a:pt x="26381" y="4391"/>
                </a:lnTo>
                <a:lnTo>
                  <a:pt x="26320" y="4451"/>
                </a:lnTo>
                <a:lnTo>
                  <a:pt x="26260" y="4512"/>
                </a:lnTo>
                <a:lnTo>
                  <a:pt x="26018" y="4753"/>
                </a:lnTo>
                <a:lnTo>
                  <a:pt x="25756" y="4975"/>
                </a:lnTo>
                <a:lnTo>
                  <a:pt x="25474" y="5136"/>
                </a:lnTo>
                <a:lnTo>
                  <a:pt x="25172" y="5297"/>
                </a:lnTo>
                <a:lnTo>
                  <a:pt x="24870" y="5398"/>
                </a:lnTo>
                <a:lnTo>
                  <a:pt x="24548" y="5478"/>
                </a:lnTo>
                <a:lnTo>
                  <a:pt x="24206" y="5518"/>
                </a:lnTo>
                <a:lnTo>
                  <a:pt x="23863" y="5518"/>
                </a:lnTo>
                <a:lnTo>
                  <a:pt x="23541" y="5498"/>
                </a:lnTo>
                <a:lnTo>
                  <a:pt x="23219" y="5438"/>
                </a:lnTo>
                <a:lnTo>
                  <a:pt x="22897" y="5357"/>
                </a:lnTo>
                <a:lnTo>
                  <a:pt x="22595" y="5257"/>
                </a:lnTo>
                <a:lnTo>
                  <a:pt x="22293" y="5116"/>
                </a:lnTo>
                <a:lnTo>
                  <a:pt x="22011" y="4975"/>
                </a:lnTo>
                <a:lnTo>
                  <a:pt x="21447" y="4652"/>
                </a:lnTo>
                <a:lnTo>
                  <a:pt x="21467" y="4330"/>
                </a:lnTo>
                <a:lnTo>
                  <a:pt x="21467" y="3988"/>
                </a:lnTo>
                <a:lnTo>
                  <a:pt x="21447" y="3746"/>
                </a:lnTo>
                <a:lnTo>
                  <a:pt x="21427" y="3525"/>
                </a:lnTo>
                <a:lnTo>
                  <a:pt x="21387" y="3303"/>
                </a:lnTo>
                <a:lnTo>
                  <a:pt x="21326" y="3082"/>
                </a:lnTo>
                <a:lnTo>
                  <a:pt x="21266" y="2860"/>
                </a:lnTo>
                <a:lnTo>
                  <a:pt x="21185" y="2659"/>
                </a:lnTo>
                <a:lnTo>
                  <a:pt x="21105" y="2437"/>
                </a:lnTo>
                <a:lnTo>
                  <a:pt x="21004" y="2236"/>
                </a:lnTo>
                <a:lnTo>
                  <a:pt x="20883" y="2035"/>
                </a:lnTo>
                <a:lnTo>
                  <a:pt x="20762" y="1853"/>
                </a:lnTo>
                <a:lnTo>
                  <a:pt x="20641" y="1672"/>
                </a:lnTo>
                <a:lnTo>
                  <a:pt x="20480" y="1491"/>
                </a:lnTo>
                <a:lnTo>
                  <a:pt x="20339" y="1330"/>
                </a:lnTo>
                <a:lnTo>
                  <a:pt x="20178" y="1169"/>
                </a:lnTo>
                <a:lnTo>
                  <a:pt x="19997" y="1008"/>
                </a:lnTo>
                <a:lnTo>
                  <a:pt x="19816" y="867"/>
                </a:lnTo>
                <a:lnTo>
                  <a:pt x="19453" y="605"/>
                </a:lnTo>
                <a:lnTo>
                  <a:pt x="19051" y="403"/>
                </a:lnTo>
                <a:lnTo>
                  <a:pt x="18648" y="242"/>
                </a:lnTo>
                <a:lnTo>
                  <a:pt x="18225" y="122"/>
                </a:lnTo>
                <a:lnTo>
                  <a:pt x="17802" y="41"/>
                </a:lnTo>
                <a:lnTo>
                  <a:pt x="1735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Quote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idx="1" type="body"/>
          </p:nvPr>
        </p:nvSpPr>
        <p:spPr>
          <a:xfrm>
            <a:off x="1413900" y="2882400"/>
            <a:ext cx="6316200" cy="10931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SzPct val="100000"/>
              <a:defRPr sz="2400"/>
            </a:lvl1pPr>
            <a:lvl2pPr rtl="0" algn="ctr">
              <a:spcBef>
                <a:spcPts val="0"/>
              </a:spcBef>
              <a:defRPr/>
            </a:lvl2pPr>
            <a:lvl3pPr rtl="0" algn="ctr">
              <a:spcBef>
                <a:spcPts val="0"/>
              </a:spcBef>
              <a:defRPr/>
            </a:lvl3pPr>
            <a:lvl4pPr rtl="0" algn="ctr">
              <a:spcBef>
                <a:spcPts val="0"/>
              </a:spcBef>
              <a:buSzPct val="100000"/>
              <a:defRPr sz="2400"/>
            </a:lvl4pPr>
            <a:lvl5pPr rtl="0" algn="ctr">
              <a:spcBef>
                <a:spcPts val="0"/>
              </a:spcBef>
              <a:buSzPct val="100000"/>
              <a:defRPr sz="2400"/>
            </a:lvl5pPr>
            <a:lvl6pPr rtl="0" algn="ctr">
              <a:spcBef>
                <a:spcPts val="0"/>
              </a:spcBef>
              <a:buSzPct val="100000"/>
              <a:defRPr sz="2400"/>
            </a:lvl6pPr>
            <a:lvl7pPr rtl="0" algn="ctr">
              <a:spcBef>
                <a:spcPts val="0"/>
              </a:spcBef>
              <a:buSzPct val="100000"/>
              <a:defRPr sz="2400"/>
            </a:lvl7pPr>
            <a:lvl8pPr rtl="0" algn="ctr">
              <a:spcBef>
                <a:spcPts val="0"/>
              </a:spcBef>
              <a:buSzPct val="100000"/>
              <a:defRPr sz="2400"/>
            </a:lvl8pPr>
            <a:lvl9pPr algn="ctr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/>
        </p:nvSpPr>
        <p:spPr>
          <a:xfrm>
            <a:off x="3546228" y="1745348"/>
            <a:ext cx="1957200" cy="53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0">
                <a:solidFill>
                  <a:srgbClr val="FFFFFF"/>
                </a:solidFill>
                <a:latin typeface="Satisfy"/>
                <a:ea typeface="Satisfy"/>
                <a:cs typeface="Satisfy"/>
                <a:sym typeface="Satisfy"/>
              </a:rPr>
              <a:t>“</a:t>
            </a:r>
          </a:p>
        </p:txBody>
      </p:sp>
      <p:cxnSp>
        <p:nvCxnSpPr>
          <p:cNvPr id="41" name="Shape 41"/>
          <p:cNvCxnSpPr/>
          <p:nvPr/>
        </p:nvCxnSpPr>
        <p:spPr>
          <a:xfrm>
            <a:off x="1415075" y="1668675"/>
            <a:ext cx="2787900" cy="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dashDot"/>
            <a:round/>
            <a:headEnd len="lg" w="lg" type="none"/>
            <a:tailEnd len="lg" w="lg" type="none"/>
          </a:ln>
        </p:spPr>
      </p:cxnSp>
      <p:cxnSp>
        <p:nvCxnSpPr>
          <p:cNvPr id="42" name="Shape 42"/>
          <p:cNvCxnSpPr/>
          <p:nvPr/>
        </p:nvCxnSpPr>
        <p:spPr>
          <a:xfrm>
            <a:off x="4941025" y="1668675"/>
            <a:ext cx="2787900" cy="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dashDot"/>
            <a:round/>
            <a:headEnd len="lg" w="lg" type="none"/>
            <a:tailEnd len="lg" w="lg" type="none"/>
          </a:ln>
        </p:spPr>
      </p:cxnSp>
      <p:cxnSp>
        <p:nvCxnSpPr>
          <p:cNvPr id="43" name="Shape 43"/>
          <p:cNvCxnSpPr/>
          <p:nvPr/>
        </p:nvCxnSpPr>
        <p:spPr>
          <a:xfrm>
            <a:off x="1413900" y="5173875"/>
            <a:ext cx="6316200" cy="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dashDot"/>
            <a:round/>
            <a:headEnd len="lg" w="lg" type="none"/>
            <a:tailEnd len="lg" w="lg" type="none"/>
          </a:ln>
        </p:spPr>
      </p:cxnSp>
      <p:pic>
        <p:nvPicPr>
          <p:cNvPr id="44" name="Shape 44"/>
          <p:cNvPicPr preferRelativeResize="0"/>
          <p:nvPr/>
        </p:nvPicPr>
        <p:blipFill>
          <a:blip r:embed="rId2">
            <a:alphaModFix amt="25000"/>
          </a:blip>
          <a:stretch>
            <a:fillRect/>
          </a:stretch>
        </p:blipFill>
        <p:spPr>
          <a:xfrm>
            <a:off x="8449792" y="1120215"/>
            <a:ext cx="490611" cy="490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Shape 45"/>
          <p:cNvPicPr preferRelativeResize="0"/>
          <p:nvPr/>
        </p:nvPicPr>
        <p:blipFill>
          <a:blip r:embed="rId3">
            <a:alphaModFix amt="24000"/>
          </a:blip>
          <a:stretch>
            <a:fillRect/>
          </a:stretch>
        </p:blipFill>
        <p:spPr>
          <a:xfrm rot="2229006">
            <a:off x="7591644" y="5886931"/>
            <a:ext cx="490611" cy="490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Shape 46"/>
          <p:cNvPicPr preferRelativeResize="0"/>
          <p:nvPr/>
        </p:nvPicPr>
        <p:blipFill>
          <a:blip r:embed="rId4">
            <a:alphaModFix amt="24000"/>
          </a:blip>
          <a:stretch>
            <a:fillRect/>
          </a:stretch>
        </p:blipFill>
        <p:spPr>
          <a:xfrm>
            <a:off x="7493275" y="560510"/>
            <a:ext cx="371475" cy="371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Shape 47"/>
          <p:cNvPicPr preferRelativeResize="0"/>
          <p:nvPr/>
        </p:nvPicPr>
        <p:blipFill>
          <a:blip r:embed="rId3">
            <a:alphaModFix amt="24000"/>
          </a:blip>
          <a:stretch>
            <a:fillRect/>
          </a:stretch>
        </p:blipFill>
        <p:spPr>
          <a:xfrm rot="1915231">
            <a:off x="7960127" y="234671"/>
            <a:ext cx="843050" cy="843067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Shape 48"/>
          <p:cNvPicPr preferRelativeResize="0"/>
          <p:nvPr/>
        </p:nvPicPr>
        <p:blipFill>
          <a:blip r:embed="rId2">
            <a:alphaModFix amt="25000"/>
          </a:blip>
          <a:stretch>
            <a:fillRect/>
          </a:stretch>
        </p:blipFill>
        <p:spPr>
          <a:xfrm rot="2873117">
            <a:off x="8347789" y="5970481"/>
            <a:ext cx="694604" cy="694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Shape 49"/>
          <p:cNvPicPr preferRelativeResize="0"/>
          <p:nvPr/>
        </p:nvPicPr>
        <p:blipFill>
          <a:blip r:embed="rId2">
            <a:alphaModFix amt="25000"/>
          </a:blip>
          <a:stretch>
            <a:fillRect/>
          </a:stretch>
        </p:blipFill>
        <p:spPr>
          <a:xfrm>
            <a:off x="105974" y="1174299"/>
            <a:ext cx="571050" cy="57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Shape 50"/>
          <p:cNvPicPr preferRelativeResize="0"/>
          <p:nvPr/>
        </p:nvPicPr>
        <p:blipFill>
          <a:blip r:embed="rId4">
            <a:alphaModFix amt="24000"/>
          </a:blip>
          <a:stretch>
            <a:fillRect/>
          </a:stretch>
        </p:blipFill>
        <p:spPr>
          <a:xfrm rot="-2694001">
            <a:off x="157024" y="5116852"/>
            <a:ext cx="758224" cy="758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Shape 51"/>
          <p:cNvPicPr preferRelativeResize="0"/>
          <p:nvPr/>
        </p:nvPicPr>
        <p:blipFill>
          <a:blip r:embed="rId3">
            <a:alphaModFix amt="24000"/>
          </a:blip>
          <a:stretch>
            <a:fillRect/>
          </a:stretch>
        </p:blipFill>
        <p:spPr>
          <a:xfrm rot="2229006">
            <a:off x="1323043" y="488781"/>
            <a:ext cx="490611" cy="490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/>
          <p:cNvPicPr preferRelativeResize="0"/>
          <p:nvPr/>
        </p:nvPicPr>
        <p:blipFill>
          <a:blip r:embed="rId2">
            <a:alphaModFix amt="25000"/>
          </a:blip>
          <a:stretch>
            <a:fillRect/>
          </a:stretch>
        </p:blipFill>
        <p:spPr>
          <a:xfrm rot="2344898">
            <a:off x="479901" y="5793825"/>
            <a:ext cx="843050" cy="843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/>
          <p:nvPr/>
        </p:nvPicPr>
        <p:blipFill>
          <a:blip r:embed="rId4">
            <a:alphaModFix amt="24000"/>
          </a:blip>
          <a:stretch>
            <a:fillRect/>
          </a:stretch>
        </p:blipFill>
        <p:spPr>
          <a:xfrm rot="2023800">
            <a:off x="195242" y="162833"/>
            <a:ext cx="841589" cy="841607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Shape 54"/>
          <p:cNvPicPr preferRelativeResize="0"/>
          <p:nvPr/>
        </p:nvPicPr>
        <p:blipFill>
          <a:blip r:embed="rId4">
            <a:alphaModFix amt="24000"/>
          </a:blip>
          <a:stretch>
            <a:fillRect/>
          </a:stretch>
        </p:blipFill>
        <p:spPr>
          <a:xfrm rot="2023720">
            <a:off x="8657775" y="5588747"/>
            <a:ext cx="371475" cy="371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Shape 55"/>
          <p:cNvPicPr preferRelativeResize="0"/>
          <p:nvPr/>
        </p:nvPicPr>
        <p:blipFill>
          <a:blip r:embed="rId2">
            <a:alphaModFix amt="25000"/>
          </a:blip>
          <a:stretch>
            <a:fillRect/>
          </a:stretch>
        </p:blipFill>
        <p:spPr>
          <a:xfrm rot="2895282">
            <a:off x="1013272" y="143449"/>
            <a:ext cx="329775" cy="329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Shape 56"/>
          <p:cNvPicPr preferRelativeResize="0"/>
          <p:nvPr/>
        </p:nvPicPr>
        <p:blipFill>
          <a:blip r:embed="rId2">
            <a:alphaModFix amt="25000"/>
          </a:blip>
          <a:stretch>
            <a:fillRect/>
          </a:stretch>
        </p:blipFill>
        <p:spPr>
          <a:xfrm rot="2895282">
            <a:off x="8703422" y="67924"/>
            <a:ext cx="329775" cy="329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2">
            <a:alphaModFix amt="25000"/>
          </a:blip>
          <a:stretch>
            <a:fillRect/>
          </a:stretch>
        </p:blipFill>
        <p:spPr>
          <a:xfrm rot="2895282">
            <a:off x="109597" y="6309274"/>
            <a:ext cx="329775" cy="329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2">
            <a:alphaModFix amt="25000"/>
          </a:blip>
          <a:stretch>
            <a:fillRect/>
          </a:stretch>
        </p:blipFill>
        <p:spPr>
          <a:xfrm rot="2895282">
            <a:off x="7932672" y="6410599"/>
            <a:ext cx="329775" cy="329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>
          <a:blip r:embed="rId3">
            <a:alphaModFix amt="24000"/>
          </a:blip>
          <a:stretch>
            <a:fillRect/>
          </a:stretch>
        </p:blipFill>
        <p:spPr>
          <a:xfrm rot="1915464">
            <a:off x="729364" y="1032357"/>
            <a:ext cx="277330" cy="277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>
          <a:blip r:embed="rId3">
            <a:alphaModFix amt="24000"/>
          </a:blip>
          <a:stretch>
            <a:fillRect/>
          </a:stretch>
        </p:blipFill>
        <p:spPr>
          <a:xfrm rot="-821063">
            <a:off x="997689" y="5458857"/>
            <a:ext cx="277330" cy="277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>
          <a:blip r:embed="rId3">
            <a:alphaModFix amt="24000"/>
          </a:blip>
          <a:stretch>
            <a:fillRect/>
          </a:stretch>
        </p:blipFill>
        <p:spPr>
          <a:xfrm rot="-821063">
            <a:off x="8763364" y="739657"/>
            <a:ext cx="277330" cy="277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>
          <a:blip r:embed="rId3">
            <a:alphaModFix amt="24000"/>
          </a:blip>
          <a:stretch>
            <a:fillRect/>
          </a:stretch>
        </p:blipFill>
        <p:spPr>
          <a:xfrm rot="1879532">
            <a:off x="8556439" y="5202732"/>
            <a:ext cx="277330" cy="277354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4">
            <a:alphaModFix amt="24000"/>
          </a:blip>
          <a:stretch>
            <a:fillRect/>
          </a:stretch>
        </p:blipFill>
        <p:spPr>
          <a:xfrm rot="2023832">
            <a:off x="55522" y="89318"/>
            <a:ext cx="286984" cy="2869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>
          <a:blip r:embed="rId4">
            <a:alphaModFix amt="24000"/>
          </a:blip>
          <a:stretch>
            <a:fillRect/>
          </a:stretch>
        </p:blipFill>
        <p:spPr>
          <a:xfrm rot="2023832">
            <a:off x="7856498" y="55518"/>
            <a:ext cx="286984" cy="2869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4">
            <a:alphaModFix amt="24000"/>
          </a:blip>
          <a:stretch>
            <a:fillRect/>
          </a:stretch>
        </p:blipFill>
        <p:spPr>
          <a:xfrm rot="2023832">
            <a:off x="1151872" y="6427668"/>
            <a:ext cx="286984" cy="2869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Shape 66"/>
          <p:cNvPicPr preferRelativeResize="0"/>
          <p:nvPr/>
        </p:nvPicPr>
        <p:blipFill>
          <a:blip r:embed="rId4">
            <a:alphaModFix amt="24000"/>
          </a:blip>
          <a:stretch>
            <a:fillRect/>
          </a:stretch>
        </p:blipFill>
        <p:spPr>
          <a:xfrm rot="2023832">
            <a:off x="7548798" y="6465768"/>
            <a:ext cx="286984" cy="2869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+ 1 column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457200" y="0"/>
            <a:ext cx="8229600" cy="842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1567475" y="1600200"/>
            <a:ext cx="6057299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70" name="Shape 70"/>
          <p:cNvCxnSpPr/>
          <p:nvPr/>
        </p:nvCxnSpPr>
        <p:spPr>
          <a:xfrm>
            <a:off x="4788625" y="1059075"/>
            <a:ext cx="2787900" cy="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dashDot"/>
            <a:round/>
            <a:headEnd len="lg" w="lg" type="none"/>
            <a:tailEnd len="lg" w="lg" type="none"/>
          </a:ln>
        </p:spPr>
      </p:cxnSp>
      <p:cxnSp>
        <p:nvCxnSpPr>
          <p:cNvPr id="71" name="Shape 71"/>
          <p:cNvCxnSpPr/>
          <p:nvPr/>
        </p:nvCxnSpPr>
        <p:spPr>
          <a:xfrm>
            <a:off x="1567475" y="1059075"/>
            <a:ext cx="2787900" cy="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dashDot"/>
            <a:round/>
            <a:headEnd len="lg" w="lg" type="none"/>
            <a:tailEnd len="lg" w="lg" type="none"/>
          </a:ln>
        </p:spPr>
      </p:cxnSp>
      <p:sp>
        <p:nvSpPr>
          <p:cNvPr id="72" name="Shape 72"/>
          <p:cNvSpPr/>
          <p:nvPr/>
        </p:nvSpPr>
        <p:spPr>
          <a:xfrm>
            <a:off x="4406175" y="998882"/>
            <a:ext cx="331649" cy="242573"/>
          </a:xfrm>
          <a:custGeom>
            <a:pathLst>
              <a:path extrusionOk="0" h="25334" w="34637">
                <a:moveTo>
                  <a:pt x="12264" y="2478"/>
                </a:moveTo>
                <a:lnTo>
                  <a:pt x="12546" y="2498"/>
                </a:lnTo>
                <a:lnTo>
                  <a:pt x="12828" y="2538"/>
                </a:lnTo>
                <a:lnTo>
                  <a:pt x="13130" y="2639"/>
                </a:lnTo>
                <a:lnTo>
                  <a:pt x="13392" y="2760"/>
                </a:lnTo>
                <a:lnTo>
                  <a:pt x="13634" y="2901"/>
                </a:lnTo>
                <a:lnTo>
                  <a:pt x="13855" y="3102"/>
                </a:lnTo>
                <a:lnTo>
                  <a:pt x="14057" y="3303"/>
                </a:lnTo>
                <a:lnTo>
                  <a:pt x="14238" y="3545"/>
                </a:lnTo>
                <a:lnTo>
                  <a:pt x="14419" y="3787"/>
                </a:lnTo>
                <a:lnTo>
                  <a:pt x="14560" y="4028"/>
                </a:lnTo>
                <a:lnTo>
                  <a:pt x="14701" y="4270"/>
                </a:lnTo>
                <a:lnTo>
                  <a:pt x="14862" y="4592"/>
                </a:lnTo>
                <a:lnTo>
                  <a:pt x="15003" y="4914"/>
                </a:lnTo>
                <a:lnTo>
                  <a:pt x="15104" y="5236"/>
                </a:lnTo>
                <a:lnTo>
                  <a:pt x="15204" y="5579"/>
                </a:lnTo>
                <a:lnTo>
                  <a:pt x="15305" y="5921"/>
                </a:lnTo>
                <a:lnTo>
                  <a:pt x="15345" y="6102"/>
                </a:lnTo>
                <a:lnTo>
                  <a:pt x="15426" y="6263"/>
                </a:lnTo>
                <a:lnTo>
                  <a:pt x="15506" y="6404"/>
                </a:lnTo>
                <a:lnTo>
                  <a:pt x="15627" y="6545"/>
                </a:lnTo>
                <a:lnTo>
                  <a:pt x="15345" y="6686"/>
                </a:lnTo>
                <a:lnTo>
                  <a:pt x="15084" y="6827"/>
                </a:lnTo>
                <a:lnTo>
                  <a:pt x="14802" y="6988"/>
                </a:lnTo>
                <a:lnTo>
                  <a:pt x="14560" y="7170"/>
                </a:lnTo>
                <a:lnTo>
                  <a:pt x="14298" y="7371"/>
                </a:lnTo>
                <a:lnTo>
                  <a:pt x="14077" y="7593"/>
                </a:lnTo>
                <a:lnTo>
                  <a:pt x="13855" y="7814"/>
                </a:lnTo>
                <a:lnTo>
                  <a:pt x="13654" y="8056"/>
                </a:lnTo>
                <a:lnTo>
                  <a:pt x="13412" y="8378"/>
                </a:lnTo>
                <a:lnTo>
                  <a:pt x="13191" y="8740"/>
                </a:lnTo>
                <a:lnTo>
                  <a:pt x="12909" y="8881"/>
                </a:lnTo>
                <a:lnTo>
                  <a:pt x="12627" y="9042"/>
                </a:lnTo>
                <a:lnTo>
                  <a:pt x="12385" y="9143"/>
                </a:lnTo>
                <a:lnTo>
                  <a:pt x="12143" y="9204"/>
                </a:lnTo>
                <a:lnTo>
                  <a:pt x="11882" y="9224"/>
                </a:lnTo>
                <a:lnTo>
                  <a:pt x="11620" y="9244"/>
                </a:lnTo>
                <a:lnTo>
                  <a:pt x="11358" y="9244"/>
                </a:lnTo>
                <a:lnTo>
                  <a:pt x="11096" y="9204"/>
                </a:lnTo>
                <a:lnTo>
                  <a:pt x="10855" y="9143"/>
                </a:lnTo>
                <a:lnTo>
                  <a:pt x="10613" y="9042"/>
                </a:lnTo>
                <a:lnTo>
                  <a:pt x="10392" y="8922"/>
                </a:lnTo>
                <a:lnTo>
                  <a:pt x="10170" y="8781"/>
                </a:lnTo>
                <a:lnTo>
                  <a:pt x="9969" y="8620"/>
                </a:lnTo>
                <a:lnTo>
                  <a:pt x="9787" y="8438"/>
                </a:lnTo>
                <a:lnTo>
                  <a:pt x="9606" y="8217"/>
                </a:lnTo>
                <a:lnTo>
                  <a:pt x="9465" y="7995"/>
                </a:lnTo>
                <a:lnTo>
                  <a:pt x="9344" y="7774"/>
                </a:lnTo>
                <a:lnTo>
                  <a:pt x="9224" y="7532"/>
                </a:lnTo>
                <a:lnTo>
                  <a:pt x="9143" y="7270"/>
                </a:lnTo>
                <a:lnTo>
                  <a:pt x="9083" y="7009"/>
                </a:lnTo>
                <a:lnTo>
                  <a:pt x="9042" y="6747"/>
                </a:lnTo>
                <a:lnTo>
                  <a:pt x="9002" y="6465"/>
                </a:lnTo>
                <a:lnTo>
                  <a:pt x="9002" y="6203"/>
                </a:lnTo>
                <a:lnTo>
                  <a:pt x="9002" y="5921"/>
                </a:lnTo>
                <a:lnTo>
                  <a:pt x="9042" y="5639"/>
                </a:lnTo>
                <a:lnTo>
                  <a:pt x="9083" y="5377"/>
                </a:lnTo>
                <a:lnTo>
                  <a:pt x="9143" y="5116"/>
                </a:lnTo>
                <a:lnTo>
                  <a:pt x="9203" y="4854"/>
                </a:lnTo>
                <a:lnTo>
                  <a:pt x="9304" y="4612"/>
                </a:lnTo>
                <a:lnTo>
                  <a:pt x="9405" y="4371"/>
                </a:lnTo>
                <a:lnTo>
                  <a:pt x="9546" y="4109"/>
                </a:lnTo>
                <a:lnTo>
                  <a:pt x="9687" y="3867"/>
                </a:lnTo>
                <a:lnTo>
                  <a:pt x="9868" y="3646"/>
                </a:lnTo>
                <a:lnTo>
                  <a:pt x="10049" y="3424"/>
                </a:lnTo>
                <a:lnTo>
                  <a:pt x="10251" y="3223"/>
                </a:lnTo>
                <a:lnTo>
                  <a:pt x="10472" y="3062"/>
                </a:lnTo>
                <a:lnTo>
                  <a:pt x="10694" y="2901"/>
                </a:lnTo>
                <a:lnTo>
                  <a:pt x="10935" y="2760"/>
                </a:lnTo>
                <a:lnTo>
                  <a:pt x="11197" y="2659"/>
                </a:lnTo>
                <a:lnTo>
                  <a:pt x="11439" y="2578"/>
                </a:lnTo>
                <a:lnTo>
                  <a:pt x="11721" y="2518"/>
                </a:lnTo>
                <a:lnTo>
                  <a:pt x="11982" y="2478"/>
                </a:lnTo>
                <a:close/>
                <a:moveTo>
                  <a:pt x="18507" y="7270"/>
                </a:moveTo>
                <a:lnTo>
                  <a:pt x="18809" y="7331"/>
                </a:lnTo>
                <a:lnTo>
                  <a:pt x="19111" y="7391"/>
                </a:lnTo>
                <a:lnTo>
                  <a:pt x="19232" y="7431"/>
                </a:lnTo>
                <a:lnTo>
                  <a:pt x="19373" y="7492"/>
                </a:lnTo>
                <a:lnTo>
                  <a:pt x="19614" y="7653"/>
                </a:lnTo>
                <a:lnTo>
                  <a:pt x="19836" y="7834"/>
                </a:lnTo>
                <a:lnTo>
                  <a:pt x="20017" y="8036"/>
                </a:lnTo>
                <a:lnTo>
                  <a:pt x="20118" y="8177"/>
                </a:lnTo>
                <a:lnTo>
                  <a:pt x="20219" y="8318"/>
                </a:lnTo>
                <a:lnTo>
                  <a:pt x="20279" y="8479"/>
                </a:lnTo>
                <a:lnTo>
                  <a:pt x="20339" y="8640"/>
                </a:lnTo>
                <a:lnTo>
                  <a:pt x="20400" y="8781"/>
                </a:lnTo>
                <a:lnTo>
                  <a:pt x="20440" y="8942"/>
                </a:lnTo>
                <a:lnTo>
                  <a:pt x="20480" y="9284"/>
                </a:lnTo>
                <a:lnTo>
                  <a:pt x="20480" y="9606"/>
                </a:lnTo>
                <a:lnTo>
                  <a:pt x="20440" y="9949"/>
                </a:lnTo>
                <a:lnTo>
                  <a:pt x="20380" y="10271"/>
                </a:lnTo>
                <a:lnTo>
                  <a:pt x="20279" y="10593"/>
                </a:lnTo>
                <a:lnTo>
                  <a:pt x="20158" y="10915"/>
                </a:lnTo>
                <a:lnTo>
                  <a:pt x="19977" y="11217"/>
                </a:lnTo>
                <a:lnTo>
                  <a:pt x="19796" y="11499"/>
                </a:lnTo>
                <a:lnTo>
                  <a:pt x="19574" y="11761"/>
                </a:lnTo>
                <a:lnTo>
                  <a:pt x="19333" y="12003"/>
                </a:lnTo>
                <a:lnTo>
                  <a:pt x="19091" y="12244"/>
                </a:lnTo>
                <a:lnTo>
                  <a:pt x="18829" y="12466"/>
                </a:lnTo>
                <a:lnTo>
                  <a:pt x="18567" y="12667"/>
                </a:lnTo>
                <a:lnTo>
                  <a:pt x="18265" y="12869"/>
                </a:lnTo>
                <a:lnTo>
                  <a:pt x="17963" y="13050"/>
                </a:lnTo>
                <a:lnTo>
                  <a:pt x="17661" y="13211"/>
                </a:lnTo>
                <a:lnTo>
                  <a:pt x="17339" y="13332"/>
                </a:lnTo>
                <a:lnTo>
                  <a:pt x="17017" y="13412"/>
                </a:lnTo>
                <a:lnTo>
                  <a:pt x="16835" y="13432"/>
                </a:lnTo>
                <a:lnTo>
                  <a:pt x="16674" y="13453"/>
                </a:lnTo>
                <a:lnTo>
                  <a:pt x="16513" y="13453"/>
                </a:lnTo>
                <a:lnTo>
                  <a:pt x="16332" y="13432"/>
                </a:lnTo>
                <a:lnTo>
                  <a:pt x="16171" y="13412"/>
                </a:lnTo>
                <a:lnTo>
                  <a:pt x="16010" y="13372"/>
                </a:lnTo>
                <a:lnTo>
                  <a:pt x="15708" y="13271"/>
                </a:lnTo>
                <a:lnTo>
                  <a:pt x="15446" y="13150"/>
                </a:lnTo>
                <a:lnTo>
                  <a:pt x="15225" y="12989"/>
                </a:lnTo>
                <a:lnTo>
                  <a:pt x="15003" y="12788"/>
                </a:lnTo>
                <a:lnTo>
                  <a:pt x="14822" y="12587"/>
                </a:lnTo>
                <a:lnTo>
                  <a:pt x="14661" y="12365"/>
                </a:lnTo>
                <a:lnTo>
                  <a:pt x="14520" y="12123"/>
                </a:lnTo>
                <a:lnTo>
                  <a:pt x="14419" y="11862"/>
                </a:lnTo>
                <a:lnTo>
                  <a:pt x="14338" y="11600"/>
                </a:lnTo>
                <a:lnTo>
                  <a:pt x="14278" y="11318"/>
                </a:lnTo>
                <a:lnTo>
                  <a:pt x="14258" y="11036"/>
                </a:lnTo>
                <a:lnTo>
                  <a:pt x="14258" y="10754"/>
                </a:lnTo>
                <a:lnTo>
                  <a:pt x="14278" y="10472"/>
                </a:lnTo>
                <a:lnTo>
                  <a:pt x="14338" y="10190"/>
                </a:lnTo>
                <a:lnTo>
                  <a:pt x="14419" y="9908"/>
                </a:lnTo>
                <a:lnTo>
                  <a:pt x="14540" y="9626"/>
                </a:lnTo>
                <a:lnTo>
                  <a:pt x="14701" y="9324"/>
                </a:lnTo>
                <a:lnTo>
                  <a:pt x="14882" y="9063"/>
                </a:lnTo>
                <a:lnTo>
                  <a:pt x="15104" y="8801"/>
                </a:lnTo>
                <a:lnTo>
                  <a:pt x="15345" y="8579"/>
                </a:lnTo>
                <a:lnTo>
                  <a:pt x="15587" y="8358"/>
                </a:lnTo>
                <a:lnTo>
                  <a:pt x="15869" y="8177"/>
                </a:lnTo>
                <a:lnTo>
                  <a:pt x="16151" y="7995"/>
                </a:lnTo>
                <a:lnTo>
                  <a:pt x="16453" y="7854"/>
                </a:lnTo>
                <a:lnTo>
                  <a:pt x="16795" y="7693"/>
                </a:lnTo>
                <a:lnTo>
                  <a:pt x="17158" y="7572"/>
                </a:lnTo>
                <a:lnTo>
                  <a:pt x="17520" y="7472"/>
                </a:lnTo>
                <a:lnTo>
                  <a:pt x="17863" y="7391"/>
                </a:lnTo>
                <a:lnTo>
                  <a:pt x="18185" y="7331"/>
                </a:lnTo>
                <a:lnTo>
                  <a:pt x="18507" y="7270"/>
                </a:lnTo>
                <a:close/>
                <a:moveTo>
                  <a:pt x="21366" y="5176"/>
                </a:moveTo>
                <a:lnTo>
                  <a:pt x="21447" y="5317"/>
                </a:lnTo>
                <a:lnTo>
                  <a:pt x="21568" y="5458"/>
                </a:lnTo>
                <a:lnTo>
                  <a:pt x="21668" y="5579"/>
                </a:lnTo>
                <a:lnTo>
                  <a:pt x="21809" y="5700"/>
                </a:lnTo>
                <a:lnTo>
                  <a:pt x="21930" y="5800"/>
                </a:lnTo>
                <a:lnTo>
                  <a:pt x="22071" y="5901"/>
                </a:lnTo>
                <a:lnTo>
                  <a:pt x="22393" y="6082"/>
                </a:lnTo>
                <a:lnTo>
                  <a:pt x="22716" y="6223"/>
                </a:lnTo>
                <a:lnTo>
                  <a:pt x="23058" y="6324"/>
                </a:lnTo>
                <a:lnTo>
                  <a:pt x="23420" y="6384"/>
                </a:lnTo>
                <a:lnTo>
                  <a:pt x="23763" y="6445"/>
                </a:lnTo>
                <a:lnTo>
                  <a:pt x="24286" y="6445"/>
                </a:lnTo>
                <a:lnTo>
                  <a:pt x="24548" y="6425"/>
                </a:lnTo>
                <a:lnTo>
                  <a:pt x="24810" y="6384"/>
                </a:lnTo>
                <a:lnTo>
                  <a:pt x="25072" y="6324"/>
                </a:lnTo>
                <a:lnTo>
                  <a:pt x="25333" y="6263"/>
                </a:lnTo>
                <a:lnTo>
                  <a:pt x="25575" y="6163"/>
                </a:lnTo>
                <a:lnTo>
                  <a:pt x="25817" y="6062"/>
                </a:lnTo>
                <a:lnTo>
                  <a:pt x="25817" y="6062"/>
                </a:lnTo>
                <a:lnTo>
                  <a:pt x="25797" y="6445"/>
                </a:lnTo>
                <a:lnTo>
                  <a:pt x="25817" y="6827"/>
                </a:lnTo>
                <a:lnTo>
                  <a:pt x="25877" y="7210"/>
                </a:lnTo>
                <a:lnTo>
                  <a:pt x="25958" y="7572"/>
                </a:lnTo>
                <a:lnTo>
                  <a:pt x="26099" y="7915"/>
                </a:lnTo>
                <a:lnTo>
                  <a:pt x="26280" y="8257"/>
                </a:lnTo>
                <a:lnTo>
                  <a:pt x="26381" y="8418"/>
                </a:lnTo>
                <a:lnTo>
                  <a:pt x="26501" y="8579"/>
                </a:lnTo>
                <a:lnTo>
                  <a:pt x="26642" y="8720"/>
                </a:lnTo>
                <a:lnTo>
                  <a:pt x="26783" y="8881"/>
                </a:lnTo>
                <a:lnTo>
                  <a:pt x="27005" y="9083"/>
                </a:lnTo>
                <a:lnTo>
                  <a:pt x="27247" y="9244"/>
                </a:lnTo>
                <a:lnTo>
                  <a:pt x="27528" y="9385"/>
                </a:lnTo>
                <a:lnTo>
                  <a:pt x="27810" y="9506"/>
                </a:lnTo>
                <a:lnTo>
                  <a:pt x="28092" y="9586"/>
                </a:lnTo>
                <a:lnTo>
                  <a:pt x="28394" y="9647"/>
                </a:lnTo>
                <a:lnTo>
                  <a:pt x="28676" y="9667"/>
                </a:lnTo>
                <a:lnTo>
                  <a:pt x="28978" y="9667"/>
                </a:lnTo>
                <a:lnTo>
                  <a:pt x="28918" y="9969"/>
                </a:lnTo>
                <a:lnTo>
                  <a:pt x="28858" y="10271"/>
                </a:lnTo>
                <a:lnTo>
                  <a:pt x="28837" y="10573"/>
                </a:lnTo>
                <a:lnTo>
                  <a:pt x="28837" y="10875"/>
                </a:lnTo>
                <a:lnTo>
                  <a:pt x="28878" y="11177"/>
                </a:lnTo>
                <a:lnTo>
                  <a:pt x="28938" y="11479"/>
                </a:lnTo>
                <a:lnTo>
                  <a:pt x="29039" y="11761"/>
                </a:lnTo>
                <a:lnTo>
                  <a:pt x="29180" y="12063"/>
                </a:lnTo>
                <a:lnTo>
                  <a:pt x="29321" y="12264"/>
                </a:lnTo>
                <a:lnTo>
                  <a:pt x="29482" y="12466"/>
                </a:lnTo>
                <a:lnTo>
                  <a:pt x="29643" y="12627"/>
                </a:lnTo>
                <a:lnTo>
                  <a:pt x="29844" y="12788"/>
                </a:lnTo>
                <a:lnTo>
                  <a:pt x="30046" y="12929"/>
                </a:lnTo>
                <a:lnTo>
                  <a:pt x="30267" y="13050"/>
                </a:lnTo>
                <a:lnTo>
                  <a:pt x="30489" y="13130"/>
                </a:lnTo>
                <a:lnTo>
                  <a:pt x="30730" y="13191"/>
                </a:lnTo>
                <a:lnTo>
                  <a:pt x="30670" y="13634"/>
                </a:lnTo>
                <a:lnTo>
                  <a:pt x="30650" y="14077"/>
                </a:lnTo>
                <a:lnTo>
                  <a:pt x="30670" y="14520"/>
                </a:lnTo>
                <a:lnTo>
                  <a:pt x="30730" y="14943"/>
                </a:lnTo>
                <a:lnTo>
                  <a:pt x="30811" y="15386"/>
                </a:lnTo>
                <a:lnTo>
                  <a:pt x="30932" y="15788"/>
                </a:lnTo>
                <a:lnTo>
                  <a:pt x="31093" y="16211"/>
                </a:lnTo>
                <a:lnTo>
                  <a:pt x="31294" y="16594"/>
                </a:lnTo>
                <a:lnTo>
                  <a:pt x="30972" y="16554"/>
                </a:lnTo>
                <a:lnTo>
                  <a:pt x="30650" y="16534"/>
                </a:lnTo>
                <a:lnTo>
                  <a:pt x="30328" y="16513"/>
                </a:lnTo>
                <a:lnTo>
                  <a:pt x="30005" y="16534"/>
                </a:lnTo>
                <a:lnTo>
                  <a:pt x="29643" y="16574"/>
                </a:lnTo>
                <a:lnTo>
                  <a:pt x="29301" y="16634"/>
                </a:lnTo>
                <a:lnTo>
                  <a:pt x="28938" y="16715"/>
                </a:lnTo>
                <a:lnTo>
                  <a:pt x="28596" y="16815"/>
                </a:lnTo>
                <a:lnTo>
                  <a:pt x="28274" y="16956"/>
                </a:lnTo>
                <a:lnTo>
                  <a:pt x="27951" y="17097"/>
                </a:lnTo>
                <a:lnTo>
                  <a:pt x="27629" y="17279"/>
                </a:lnTo>
                <a:lnTo>
                  <a:pt x="27327" y="17460"/>
                </a:lnTo>
                <a:lnTo>
                  <a:pt x="27247" y="17118"/>
                </a:lnTo>
                <a:lnTo>
                  <a:pt x="27126" y="16795"/>
                </a:lnTo>
                <a:lnTo>
                  <a:pt x="26985" y="16473"/>
                </a:lnTo>
                <a:lnTo>
                  <a:pt x="26824" y="16171"/>
                </a:lnTo>
                <a:lnTo>
                  <a:pt x="26622" y="15889"/>
                </a:lnTo>
                <a:lnTo>
                  <a:pt x="26401" y="15607"/>
                </a:lnTo>
                <a:lnTo>
                  <a:pt x="26159" y="15366"/>
                </a:lnTo>
                <a:lnTo>
                  <a:pt x="25877" y="15144"/>
                </a:lnTo>
                <a:lnTo>
                  <a:pt x="25575" y="14943"/>
                </a:lnTo>
                <a:lnTo>
                  <a:pt x="25253" y="14782"/>
                </a:lnTo>
                <a:lnTo>
                  <a:pt x="24911" y="14661"/>
                </a:lnTo>
                <a:lnTo>
                  <a:pt x="24548" y="14580"/>
                </a:lnTo>
                <a:lnTo>
                  <a:pt x="24206" y="14540"/>
                </a:lnTo>
                <a:lnTo>
                  <a:pt x="23843" y="14540"/>
                </a:lnTo>
                <a:lnTo>
                  <a:pt x="23481" y="14580"/>
                </a:lnTo>
                <a:lnTo>
                  <a:pt x="23118" y="14661"/>
                </a:lnTo>
                <a:lnTo>
                  <a:pt x="23118" y="14661"/>
                </a:lnTo>
                <a:lnTo>
                  <a:pt x="23179" y="14298"/>
                </a:lnTo>
                <a:lnTo>
                  <a:pt x="23179" y="13956"/>
                </a:lnTo>
                <a:lnTo>
                  <a:pt x="23179" y="13775"/>
                </a:lnTo>
                <a:lnTo>
                  <a:pt x="23138" y="13594"/>
                </a:lnTo>
                <a:lnTo>
                  <a:pt x="23098" y="13412"/>
                </a:lnTo>
                <a:lnTo>
                  <a:pt x="23058" y="13231"/>
                </a:lnTo>
                <a:lnTo>
                  <a:pt x="22977" y="13030"/>
                </a:lnTo>
                <a:lnTo>
                  <a:pt x="22877" y="12848"/>
                </a:lnTo>
                <a:lnTo>
                  <a:pt x="22776" y="12667"/>
                </a:lnTo>
                <a:lnTo>
                  <a:pt x="22635" y="12506"/>
                </a:lnTo>
                <a:lnTo>
                  <a:pt x="22494" y="12345"/>
                </a:lnTo>
                <a:lnTo>
                  <a:pt x="22353" y="12204"/>
                </a:lnTo>
                <a:lnTo>
                  <a:pt x="22172" y="12083"/>
                </a:lnTo>
                <a:lnTo>
                  <a:pt x="21991" y="11962"/>
                </a:lnTo>
                <a:lnTo>
                  <a:pt x="21769" y="11882"/>
                </a:lnTo>
                <a:lnTo>
                  <a:pt x="21507" y="11821"/>
                </a:lnTo>
                <a:lnTo>
                  <a:pt x="21709" y="11378"/>
                </a:lnTo>
                <a:lnTo>
                  <a:pt x="21870" y="10935"/>
                </a:lnTo>
                <a:lnTo>
                  <a:pt x="21991" y="10472"/>
                </a:lnTo>
                <a:lnTo>
                  <a:pt x="22051" y="9989"/>
                </a:lnTo>
                <a:lnTo>
                  <a:pt x="22071" y="9747"/>
                </a:lnTo>
                <a:lnTo>
                  <a:pt x="22071" y="9506"/>
                </a:lnTo>
                <a:lnTo>
                  <a:pt x="22051" y="9264"/>
                </a:lnTo>
                <a:lnTo>
                  <a:pt x="22031" y="9022"/>
                </a:lnTo>
                <a:lnTo>
                  <a:pt x="22011" y="8781"/>
                </a:lnTo>
                <a:lnTo>
                  <a:pt x="21950" y="8539"/>
                </a:lnTo>
                <a:lnTo>
                  <a:pt x="21890" y="8297"/>
                </a:lnTo>
                <a:lnTo>
                  <a:pt x="21809" y="8056"/>
                </a:lnTo>
                <a:lnTo>
                  <a:pt x="21850" y="8076"/>
                </a:lnTo>
                <a:lnTo>
                  <a:pt x="22373" y="8458"/>
                </a:lnTo>
                <a:lnTo>
                  <a:pt x="22897" y="8821"/>
                </a:lnTo>
                <a:lnTo>
                  <a:pt x="23420" y="9244"/>
                </a:lnTo>
                <a:lnTo>
                  <a:pt x="23924" y="9687"/>
                </a:lnTo>
                <a:lnTo>
                  <a:pt x="24407" y="10130"/>
                </a:lnTo>
                <a:lnTo>
                  <a:pt x="24870" y="10613"/>
                </a:lnTo>
                <a:lnTo>
                  <a:pt x="25293" y="11076"/>
                </a:lnTo>
                <a:lnTo>
                  <a:pt x="25716" y="11560"/>
                </a:lnTo>
                <a:lnTo>
                  <a:pt x="26099" y="12043"/>
                </a:lnTo>
                <a:lnTo>
                  <a:pt x="26481" y="12546"/>
                </a:lnTo>
                <a:lnTo>
                  <a:pt x="26844" y="13070"/>
                </a:lnTo>
                <a:lnTo>
                  <a:pt x="27186" y="13614"/>
                </a:lnTo>
                <a:lnTo>
                  <a:pt x="27367" y="13916"/>
                </a:lnTo>
                <a:lnTo>
                  <a:pt x="27569" y="14177"/>
                </a:lnTo>
                <a:lnTo>
                  <a:pt x="27690" y="14318"/>
                </a:lnTo>
                <a:lnTo>
                  <a:pt x="27831" y="14419"/>
                </a:lnTo>
                <a:lnTo>
                  <a:pt x="28153" y="14560"/>
                </a:lnTo>
                <a:lnTo>
                  <a:pt x="28213" y="14580"/>
                </a:lnTo>
                <a:lnTo>
                  <a:pt x="28294" y="14600"/>
                </a:lnTo>
                <a:lnTo>
                  <a:pt x="28354" y="14580"/>
                </a:lnTo>
                <a:lnTo>
                  <a:pt x="28414" y="14580"/>
                </a:lnTo>
                <a:lnTo>
                  <a:pt x="28475" y="14540"/>
                </a:lnTo>
                <a:lnTo>
                  <a:pt x="28535" y="14500"/>
                </a:lnTo>
                <a:lnTo>
                  <a:pt x="28576" y="14459"/>
                </a:lnTo>
                <a:lnTo>
                  <a:pt x="28596" y="14379"/>
                </a:lnTo>
                <a:lnTo>
                  <a:pt x="28656" y="14097"/>
                </a:lnTo>
                <a:lnTo>
                  <a:pt x="28676" y="13956"/>
                </a:lnTo>
                <a:lnTo>
                  <a:pt x="28656" y="13815"/>
                </a:lnTo>
                <a:lnTo>
                  <a:pt x="28616" y="13614"/>
                </a:lnTo>
                <a:lnTo>
                  <a:pt x="28535" y="13432"/>
                </a:lnTo>
                <a:lnTo>
                  <a:pt x="28455" y="13271"/>
                </a:lnTo>
                <a:lnTo>
                  <a:pt x="28354" y="13090"/>
                </a:lnTo>
                <a:lnTo>
                  <a:pt x="27992" y="12486"/>
                </a:lnTo>
                <a:lnTo>
                  <a:pt x="27589" y="11902"/>
                </a:lnTo>
                <a:lnTo>
                  <a:pt x="27166" y="11338"/>
                </a:lnTo>
                <a:lnTo>
                  <a:pt x="26723" y="10774"/>
                </a:lnTo>
                <a:lnTo>
                  <a:pt x="26240" y="10231"/>
                </a:lnTo>
                <a:lnTo>
                  <a:pt x="25756" y="9727"/>
                </a:lnTo>
                <a:lnTo>
                  <a:pt x="25253" y="9224"/>
                </a:lnTo>
                <a:lnTo>
                  <a:pt x="24709" y="8740"/>
                </a:lnTo>
                <a:lnTo>
                  <a:pt x="24166" y="8297"/>
                </a:lnTo>
                <a:lnTo>
                  <a:pt x="23602" y="7854"/>
                </a:lnTo>
                <a:lnTo>
                  <a:pt x="23058" y="7452"/>
                </a:lnTo>
                <a:lnTo>
                  <a:pt x="22756" y="7250"/>
                </a:lnTo>
                <a:lnTo>
                  <a:pt x="22454" y="7049"/>
                </a:lnTo>
                <a:lnTo>
                  <a:pt x="22132" y="6888"/>
                </a:lnTo>
                <a:lnTo>
                  <a:pt x="21830" y="6747"/>
                </a:lnTo>
                <a:lnTo>
                  <a:pt x="21487" y="6646"/>
                </a:lnTo>
                <a:lnTo>
                  <a:pt x="21326" y="6606"/>
                </a:lnTo>
                <a:lnTo>
                  <a:pt x="21145" y="6586"/>
                </a:lnTo>
                <a:lnTo>
                  <a:pt x="21004" y="6586"/>
                </a:lnTo>
                <a:lnTo>
                  <a:pt x="20944" y="6626"/>
                </a:lnTo>
                <a:lnTo>
                  <a:pt x="20883" y="6666"/>
                </a:lnTo>
                <a:lnTo>
                  <a:pt x="20762" y="6545"/>
                </a:lnTo>
                <a:lnTo>
                  <a:pt x="20803" y="6505"/>
                </a:lnTo>
                <a:lnTo>
                  <a:pt x="20923" y="6324"/>
                </a:lnTo>
                <a:lnTo>
                  <a:pt x="21024" y="6143"/>
                </a:lnTo>
                <a:lnTo>
                  <a:pt x="21185" y="5740"/>
                </a:lnTo>
                <a:lnTo>
                  <a:pt x="21286" y="5458"/>
                </a:lnTo>
                <a:lnTo>
                  <a:pt x="21366" y="5176"/>
                </a:lnTo>
                <a:close/>
                <a:moveTo>
                  <a:pt x="10130" y="10351"/>
                </a:moveTo>
                <a:lnTo>
                  <a:pt x="10392" y="10432"/>
                </a:lnTo>
                <a:lnTo>
                  <a:pt x="10673" y="10512"/>
                </a:lnTo>
                <a:lnTo>
                  <a:pt x="10955" y="10573"/>
                </a:lnTo>
                <a:lnTo>
                  <a:pt x="11257" y="10613"/>
                </a:lnTo>
                <a:lnTo>
                  <a:pt x="10452" y="11378"/>
                </a:lnTo>
                <a:lnTo>
                  <a:pt x="9908" y="11922"/>
                </a:lnTo>
                <a:lnTo>
                  <a:pt x="9385" y="12486"/>
                </a:lnTo>
                <a:lnTo>
                  <a:pt x="8881" y="13070"/>
                </a:lnTo>
                <a:lnTo>
                  <a:pt x="8378" y="13674"/>
                </a:lnTo>
                <a:lnTo>
                  <a:pt x="7915" y="14298"/>
                </a:lnTo>
                <a:lnTo>
                  <a:pt x="7451" y="14943"/>
                </a:lnTo>
                <a:lnTo>
                  <a:pt x="7008" y="15587"/>
                </a:lnTo>
                <a:lnTo>
                  <a:pt x="6586" y="16252"/>
                </a:lnTo>
                <a:lnTo>
                  <a:pt x="6203" y="16876"/>
                </a:lnTo>
                <a:lnTo>
                  <a:pt x="5840" y="17520"/>
                </a:lnTo>
                <a:lnTo>
                  <a:pt x="5659" y="17883"/>
                </a:lnTo>
                <a:lnTo>
                  <a:pt x="5478" y="18265"/>
                </a:lnTo>
                <a:lnTo>
                  <a:pt x="5397" y="18447"/>
                </a:lnTo>
                <a:lnTo>
                  <a:pt x="5337" y="18648"/>
                </a:lnTo>
                <a:lnTo>
                  <a:pt x="5297" y="18849"/>
                </a:lnTo>
                <a:lnTo>
                  <a:pt x="5277" y="19051"/>
                </a:lnTo>
                <a:lnTo>
                  <a:pt x="5297" y="19051"/>
                </a:lnTo>
                <a:lnTo>
                  <a:pt x="5317" y="19172"/>
                </a:lnTo>
                <a:lnTo>
                  <a:pt x="5377" y="19313"/>
                </a:lnTo>
                <a:lnTo>
                  <a:pt x="5478" y="19413"/>
                </a:lnTo>
                <a:lnTo>
                  <a:pt x="5579" y="19514"/>
                </a:lnTo>
                <a:lnTo>
                  <a:pt x="5720" y="19554"/>
                </a:lnTo>
                <a:lnTo>
                  <a:pt x="5780" y="19574"/>
                </a:lnTo>
                <a:lnTo>
                  <a:pt x="5861" y="19574"/>
                </a:lnTo>
                <a:lnTo>
                  <a:pt x="5941" y="19554"/>
                </a:lnTo>
                <a:lnTo>
                  <a:pt x="6022" y="19534"/>
                </a:lnTo>
                <a:lnTo>
                  <a:pt x="6102" y="19474"/>
                </a:lnTo>
                <a:lnTo>
                  <a:pt x="6183" y="19433"/>
                </a:lnTo>
                <a:lnTo>
                  <a:pt x="6304" y="19292"/>
                </a:lnTo>
                <a:lnTo>
                  <a:pt x="6424" y="19172"/>
                </a:lnTo>
                <a:lnTo>
                  <a:pt x="6545" y="19010"/>
                </a:lnTo>
                <a:lnTo>
                  <a:pt x="6646" y="18849"/>
                </a:lnTo>
                <a:lnTo>
                  <a:pt x="6827" y="18527"/>
                </a:lnTo>
                <a:lnTo>
                  <a:pt x="7008" y="18205"/>
                </a:lnTo>
                <a:lnTo>
                  <a:pt x="7391" y="17561"/>
                </a:lnTo>
                <a:lnTo>
                  <a:pt x="7774" y="16936"/>
                </a:lnTo>
                <a:lnTo>
                  <a:pt x="8176" y="16332"/>
                </a:lnTo>
                <a:lnTo>
                  <a:pt x="8599" y="15728"/>
                </a:lnTo>
                <a:lnTo>
                  <a:pt x="9022" y="15144"/>
                </a:lnTo>
                <a:lnTo>
                  <a:pt x="9485" y="14580"/>
                </a:lnTo>
                <a:lnTo>
                  <a:pt x="9949" y="14016"/>
                </a:lnTo>
                <a:lnTo>
                  <a:pt x="10452" y="13453"/>
                </a:lnTo>
                <a:lnTo>
                  <a:pt x="10955" y="12929"/>
                </a:lnTo>
                <a:lnTo>
                  <a:pt x="11459" y="12385"/>
                </a:lnTo>
                <a:lnTo>
                  <a:pt x="12003" y="11882"/>
                </a:lnTo>
                <a:lnTo>
                  <a:pt x="12546" y="11378"/>
                </a:lnTo>
                <a:lnTo>
                  <a:pt x="12607" y="11318"/>
                </a:lnTo>
                <a:lnTo>
                  <a:pt x="12627" y="11560"/>
                </a:lnTo>
                <a:lnTo>
                  <a:pt x="12667" y="11781"/>
                </a:lnTo>
                <a:lnTo>
                  <a:pt x="12707" y="12023"/>
                </a:lnTo>
                <a:lnTo>
                  <a:pt x="12768" y="12244"/>
                </a:lnTo>
                <a:lnTo>
                  <a:pt x="12828" y="12466"/>
                </a:lnTo>
                <a:lnTo>
                  <a:pt x="12929" y="12687"/>
                </a:lnTo>
                <a:lnTo>
                  <a:pt x="13030" y="12909"/>
                </a:lnTo>
                <a:lnTo>
                  <a:pt x="13130" y="13130"/>
                </a:lnTo>
                <a:lnTo>
                  <a:pt x="13030" y="13171"/>
                </a:lnTo>
                <a:lnTo>
                  <a:pt x="12889" y="13251"/>
                </a:lnTo>
                <a:lnTo>
                  <a:pt x="12748" y="13332"/>
                </a:lnTo>
                <a:lnTo>
                  <a:pt x="12607" y="13432"/>
                </a:lnTo>
                <a:lnTo>
                  <a:pt x="12486" y="13533"/>
                </a:lnTo>
                <a:lnTo>
                  <a:pt x="12284" y="13775"/>
                </a:lnTo>
                <a:lnTo>
                  <a:pt x="12083" y="14037"/>
                </a:lnTo>
                <a:lnTo>
                  <a:pt x="11922" y="14318"/>
                </a:lnTo>
                <a:lnTo>
                  <a:pt x="11801" y="14600"/>
                </a:lnTo>
                <a:lnTo>
                  <a:pt x="11680" y="14923"/>
                </a:lnTo>
                <a:lnTo>
                  <a:pt x="11600" y="15225"/>
                </a:lnTo>
                <a:lnTo>
                  <a:pt x="11499" y="15688"/>
                </a:lnTo>
                <a:lnTo>
                  <a:pt x="11419" y="16171"/>
                </a:lnTo>
                <a:lnTo>
                  <a:pt x="11358" y="16654"/>
                </a:lnTo>
                <a:lnTo>
                  <a:pt x="11338" y="17138"/>
                </a:lnTo>
                <a:lnTo>
                  <a:pt x="11318" y="17621"/>
                </a:lnTo>
                <a:lnTo>
                  <a:pt x="11338" y="18124"/>
                </a:lnTo>
                <a:lnTo>
                  <a:pt x="11378" y="18608"/>
                </a:lnTo>
                <a:lnTo>
                  <a:pt x="11439" y="19091"/>
                </a:lnTo>
                <a:lnTo>
                  <a:pt x="11217" y="18970"/>
                </a:lnTo>
                <a:lnTo>
                  <a:pt x="10976" y="18870"/>
                </a:lnTo>
                <a:lnTo>
                  <a:pt x="10734" y="18809"/>
                </a:lnTo>
                <a:lnTo>
                  <a:pt x="10492" y="18769"/>
                </a:lnTo>
                <a:lnTo>
                  <a:pt x="10230" y="18769"/>
                </a:lnTo>
                <a:lnTo>
                  <a:pt x="9949" y="18809"/>
                </a:lnTo>
                <a:lnTo>
                  <a:pt x="9687" y="18890"/>
                </a:lnTo>
                <a:lnTo>
                  <a:pt x="9385" y="19010"/>
                </a:lnTo>
                <a:lnTo>
                  <a:pt x="9203" y="19111"/>
                </a:lnTo>
                <a:lnTo>
                  <a:pt x="9022" y="19232"/>
                </a:lnTo>
                <a:lnTo>
                  <a:pt x="8861" y="19373"/>
                </a:lnTo>
                <a:lnTo>
                  <a:pt x="8700" y="19514"/>
                </a:lnTo>
                <a:lnTo>
                  <a:pt x="8579" y="19655"/>
                </a:lnTo>
                <a:lnTo>
                  <a:pt x="8458" y="19816"/>
                </a:lnTo>
                <a:lnTo>
                  <a:pt x="8358" y="19997"/>
                </a:lnTo>
                <a:lnTo>
                  <a:pt x="8277" y="20178"/>
                </a:lnTo>
                <a:lnTo>
                  <a:pt x="8197" y="20360"/>
                </a:lnTo>
                <a:lnTo>
                  <a:pt x="8136" y="20541"/>
                </a:lnTo>
                <a:lnTo>
                  <a:pt x="8035" y="20944"/>
                </a:lnTo>
                <a:lnTo>
                  <a:pt x="7995" y="21367"/>
                </a:lnTo>
                <a:lnTo>
                  <a:pt x="7975" y="21789"/>
                </a:lnTo>
                <a:lnTo>
                  <a:pt x="7673" y="21648"/>
                </a:lnTo>
                <a:lnTo>
                  <a:pt x="7371" y="21548"/>
                </a:lnTo>
                <a:lnTo>
                  <a:pt x="7049" y="21487"/>
                </a:lnTo>
                <a:lnTo>
                  <a:pt x="6727" y="21427"/>
                </a:lnTo>
                <a:lnTo>
                  <a:pt x="6404" y="21407"/>
                </a:lnTo>
                <a:lnTo>
                  <a:pt x="6082" y="21427"/>
                </a:lnTo>
                <a:lnTo>
                  <a:pt x="5760" y="21447"/>
                </a:lnTo>
                <a:lnTo>
                  <a:pt x="5438" y="21508"/>
                </a:lnTo>
                <a:lnTo>
                  <a:pt x="5236" y="21568"/>
                </a:lnTo>
                <a:lnTo>
                  <a:pt x="5035" y="21628"/>
                </a:lnTo>
                <a:lnTo>
                  <a:pt x="4834" y="21709"/>
                </a:lnTo>
                <a:lnTo>
                  <a:pt x="4632" y="21810"/>
                </a:lnTo>
                <a:lnTo>
                  <a:pt x="4270" y="22031"/>
                </a:lnTo>
                <a:lnTo>
                  <a:pt x="3907" y="22273"/>
                </a:lnTo>
                <a:lnTo>
                  <a:pt x="3927" y="21910"/>
                </a:lnTo>
                <a:lnTo>
                  <a:pt x="3887" y="21548"/>
                </a:lnTo>
                <a:lnTo>
                  <a:pt x="3827" y="21165"/>
                </a:lnTo>
                <a:lnTo>
                  <a:pt x="3766" y="20984"/>
                </a:lnTo>
                <a:lnTo>
                  <a:pt x="3706" y="20823"/>
                </a:lnTo>
                <a:lnTo>
                  <a:pt x="3545" y="20481"/>
                </a:lnTo>
                <a:lnTo>
                  <a:pt x="3343" y="20158"/>
                </a:lnTo>
                <a:lnTo>
                  <a:pt x="3102" y="19876"/>
                </a:lnTo>
                <a:lnTo>
                  <a:pt x="2840" y="19615"/>
                </a:lnTo>
                <a:lnTo>
                  <a:pt x="3062" y="19433"/>
                </a:lnTo>
                <a:lnTo>
                  <a:pt x="3283" y="19212"/>
                </a:lnTo>
                <a:lnTo>
                  <a:pt x="3464" y="18990"/>
                </a:lnTo>
                <a:lnTo>
                  <a:pt x="3625" y="18749"/>
                </a:lnTo>
                <a:lnTo>
                  <a:pt x="3766" y="18487"/>
                </a:lnTo>
                <a:lnTo>
                  <a:pt x="3887" y="18225"/>
                </a:lnTo>
                <a:lnTo>
                  <a:pt x="3988" y="17943"/>
                </a:lnTo>
                <a:lnTo>
                  <a:pt x="4048" y="17661"/>
                </a:lnTo>
                <a:lnTo>
                  <a:pt x="4089" y="17299"/>
                </a:lnTo>
                <a:lnTo>
                  <a:pt x="4089" y="16956"/>
                </a:lnTo>
                <a:lnTo>
                  <a:pt x="4048" y="16614"/>
                </a:lnTo>
                <a:lnTo>
                  <a:pt x="3968" y="16292"/>
                </a:lnTo>
                <a:lnTo>
                  <a:pt x="3847" y="15950"/>
                </a:lnTo>
                <a:lnTo>
                  <a:pt x="3706" y="15648"/>
                </a:lnTo>
                <a:lnTo>
                  <a:pt x="3525" y="15345"/>
                </a:lnTo>
                <a:lnTo>
                  <a:pt x="3323" y="15084"/>
                </a:lnTo>
                <a:lnTo>
                  <a:pt x="3585" y="14963"/>
                </a:lnTo>
                <a:lnTo>
                  <a:pt x="3847" y="14822"/>
                </a:lnTo>
                <a:lnTo>
                  <a:pt x="4089" y="14681"/>
                </a:lnTo>
                <a:lnTo>
                  <a:pt x="4330" y="14500"/>
                </a:lnTo>
                <a:lnTo>
                  <a:pt x="4552" y="14298"/>
                </a:lnTo>
                <a:lnTo>
                  <a:pt x="4753" y="14077"/>
                </a:lnTo>
                <a:lnTo>
                  <a:pt x="4934" y="13835"/>
                </a:lnTo>
                <a:lnTo>
                  <a:pt x="5095" y="13573"/>
                </a:lnTo>
                <a:lnTo>
                  <a:pt x="5216" y="13312"/>
                </a:lnTo>
                <a:lnTo>
                  <a:pt x="5317" y="13030"/>
                </a:lnTo>
                <a:lnTo>
                  <a:pt x="5377" y="12748"/>
                </a:lnTo>
                <a:lnTo>
                  <a:pt x="5418" y="12446"/>
                </a:lnTo>
                <a:lnTo>
                  <a:pt x="5438" y="12144"/>
                </a:lnTo>
                <a:lnTo>
                  <a:pt x="5418" y="11862"/>
                </a:lnTo>
                <a:lnTo>
                  <a:pt x="5397" y="11560"/>
                </a:lnTo>
                <a:lnTo>
                  <a:pt x="5337" y="11278"/>
                </a:lnTo>
                <a:lnTo>
                  <a:pt x="5236" y="10935"/>
                </a:lnTo>
                <a:lnTo>
                  <a:pt x="5498" y="11016"/>
                </a:lnTo>
                <a:lnTo>
                  <a:pt x="5740" y="11096"/>
                </a:lnTo>
                <a:lnTo>
                  <a:pt x="5961" y="11137"/>
                </a:lnTo>
                <a:lnTo>
                  <a:pt x="6445" y="11217"/>
                </a:lnTo>
                <a:lnTo>
                  <a:pt x="6948" y="11258"/>
                </a:lnTo>
                <a:lnTo>
                  <a:pt x="7431" y="11237"/>
                </a:lnTo>
                <a:lnTo>
                  <a:pt x="7673" y="11217"/>
                </a:lnTo>
                <a:lnTo>
                  <a:pt x="7915" y="11197"/>
                </a:lnTo>
                <a:lnTo>
                  <a:pt x="8418" y="11096"/>
                </a:lnTo>
                <a:lnTo>
                  <a:pt x="8881" y="10956"/>
                </a:lnTo>
                <a:lnTo>
                  <a:pt x="9365" y="10774"/>
                </a:lnTo>
                <a:lnTo>
                  <a:pt x="9747" y="10573"/>
                </a:lnTo>
                <a:lnTo>
                  <a:pt x="9949" y="10472"/>
                </a:lnTo>
                <a:lnTo>
                  <a:pt x="10130" y="10351"/>
                </a:lnTo>
                <a:close/>
                <a:moveTo>
                  <a:pt x="16916" y="1"/>
                </a:moveTo>
                <a:lnTo>
                  <a:pt x="16453" y="41"/>
                </a:lnTo>
                <a:lnTo>
                  <a:pt x="16231" y="81"/>
                </a:lnTo>
                <a:lnTo>
                  <a:pt x="16010" y="142"/>
                </a:lnTo>
                <a:lnTo>
                  <a:pt x="15788" y="222"/>
                </a:lnTo>
                <a:lnTo>
                  <a:pt x="15587" y="323"/>
                </a:lnTo>
                <a:lnTo>
                  <a:pt x="15386" y="444"/>
                </a:lnTo>
                <a:lnTo>
                  <a:pt x="15204" y="585"/>
                </a:lnTo>
                <a:lnTo>
                  <a:pt x="15043" y="746"/>
                </a:lnTo>
                <a:lnTo>
                  <a:pt x="14902" y="907"/>
                </a:lnTo>
                <a:lnTo>
                  <a:pt x="14802" y="1068"/>
                </a:lnTo>
                <a:lnTo>
                  <a:pt x="14741" y="1249"/>
                </a:lnTo>
                <a:lnTo>
                  <a:pt x="14701" y="1431"/>
                </a:lnTo>
                <a:lnTo>
                  <a:pt x="14681" y="1612"/>
                </a:lnTo>
                <a:lnTo>
                  <a:pt x="14701" y="1793"/>
                </a:lnTo>
                <a:lnTo>
                  <a:pt x="14761" y="1954"/>
                </a:lnTo>
                <a:lnTo>
                  <a:pt x="14862" y="2115"/>
                </a:lnTo>
                <a:lnTo>
                  <a:pt x="15003" y="2236"/>
                </a:lnTo>
                <a:lnTo>
                  <a:pt x="15063" y="2276"/>
                </a:lnTo>
                <a:lnTo>
                  <a:pt x="15164" y="2276"/>
                </a:lnTo>
                <a:lnTo>
                  <a:pt x="15245" y="2236"/>
                </a:lnTo>
                <a:lnTo>
                  <a:pt x="15285" y="2176"/>
                </a:lnTo>
                <a:lnTo>
                  <a:pt x="15345" y="2055"/>
                </a:lnTo>
                <a:lnTo>
                  <a:pt x="15426" y="1934"/>
                </a:lnTo>
                <a:lnTo>
                  <a:pt x="15506" y="1853"/>
                </a:lnTo>
                <a:lnTo>
                  <a:pt x="15607" y="1753"/>
                </a:lnTo>
                <a:lnTo>
                  <a:pt x="15808" y="1612"/>
                </a:lnTo>
                <a:lnTo>
                  <a:pt x="16050" y="1491"/>
                </a:lnTo>
                <a:lnTo>
                  <a:pt x="16292" y="1390"/>
                </a:lnTo>
                <a:lnTo>
                  <a:pt x="16554" y="1330"/>
                </a:lnTo>
                <a:lnTo>
                  <a:pt x="16815" y="1290"/>
                </a:lnTo>
                <a:lnTo>
                  <a:pt x="17077" y="1269"/>
                </a:lnTo>
                <a:lnTo>
                  <a:pt x="17359" y="1290"/>
                </a:lnTo>
                <a:lnTo>
                  <a:pt x="17661" y="1310"/>
                </a:lnTo>
                <a:lnTo>
                  <a:pt x="17943" y="1390"/>
                </a:lnTo>
                <a:lnTo>
                  <a:pt x="18205" y="1471"/>
                </a:lnTo>
                <a:lnTo>
                  <a:pt x="18467" y="1571"/>
                </a:lnTo>
                <a:lnTo>
                  <a:pt x="18728" y="1712"/>
                </a:lnTo>
                <a:lnTo>
                  <a:pt x="18970" y="1874"/>
                </a:lnTo>
                <a:lnTo>
                  <a:pt x="19192" y="2055"/>
                </a:lnTo>
                <a:lnTo>
                  <a:pt x="19413" y="2256"/>
                </a:lnTo>
                <a:lnTo>
                  <a:pt x="19594" y="2478"/>
                </a:lnTo>
                <a:lnTo>
                  <a:pt x="19755" y="2719"/>
                </a:lnTo>
                <a:lnTo>
                  <a:pt x="19876" y="2981"/>
                </a:lnTo>
                <a:lnTo>
                  <a:pt x="19997" y="3243"/>
                </a:lnTo>
                <a:lnTo>
                  <a:pt x="20078" y="3525"/>
                </a:lnTo>
                <a:lnTo>
                  <a:pt x="20138" y="3807"/>
                </a:lnTo>
                <a:lnTo>
                  <a:pt x="20158" y="4109"/>
                </a:lnTo>
                <a:lnTo>
                  <a:pt x="20158" y="4411"/>
                </a:lnTo>
                <a:lnTo>
                  <a:pt x="20138" y="4713"/>
                </a:lnTo>
                <a:lnTo>
                  <a:pt x="20078" y="4995"/>
                </a:lnTo>
                <a:lnTo>
                  <a:pt x="19997" y="5297"/>
                </a:lnTo>
                <a:lnTo>
                  <a:pt x="19896" y="5539"/>
                </a:lnTo>
                <a:lnTo>
                  <a:pt x="19796" y="5780"/>
                </a:lnTo>
                <a:lnTo>
                  <a:pt x="19715" y="5941"/>
                </a:lnTo>
                <a:lnTo>
                  <a:pt x="19514" y="5861"/>
                </a:lnTo>
                <a:lnTo>
                  <a:pt x="19292" y="5800"/>
                </a:lnTo>
                <a:lnTo>
                  <a:pt x="19091" y="5760"/>
                </a:lnTo>
                <a:lnTo>
                  <a:pt x="18869" y="5740"/>
                </a:lnTo>
                <a:lnTo>
                  <a:pt x="18688" y="5720"/>
                </a:lnTo>
                <a:lnTo>
                  <a:pt x="18507" y="5740"/>
                </a:lnTo>
                <a:lnTo>
                  <a:pt x="18346" y="5760"/>
                </a:lnTo>
                <a:lnTo>
                  <a:pt x="18185" y="5800"/>
                </a:lnTo>
                <a:lnTo>
                  <a:pt x="18044" y="5881"/>
                </a:lnTo>
                <a:lnTo>
                  <a:pt x="17923" y="5961"/>
                </a:lnTo>
                <a:lnTo>
                  <a:pt x="17782" y="6082"/>
                </a:lnTo>
                <a:lnTo>
                  <a:pt x="17661" y="6223"/>
                </a:lnTo>
                <a:lnTo>
                  <a:pt x="17037" y="6223"/>
                </a:lnTo>
                <a:lnTo>
                  <a:pt x="16715" y="6243"/>
                </a:lnTo>
                <a:lnTo>
                  <a:pt x="16413" y="6304"/>
                </a:lnTo>
                <a:lnTo>
                  <a:pt x="16473" y="6123"/>
                </a:lnTo>
                <a:lnTo>
                  <a:pt x="16513" y="6022"/>
                </a:lnTo>
                <a:lnTo>
                  <a:pt x="16513" y="5921"/>
                </a:lnTo>
                <a:lnTo>
                  <a:pt x="16513" y="5679"/>
                </a:lnTo>
                <a:lnTo>
                  <a:pt x="16453" y="5458"/>
                </a:lnTo>
                <a:lnTo>
                  <a:pt x="16413" y="5257"/>
                </a:lnTo>
                <a:lnTo>
                  <a:pt x="16292" y="4793"/>
                </a:lnTo>
                <a:lnTo>
                  <a:pt x="16131" y="4350"/>
                </a:lnTo>
                <a:lnTo>
                  <a:pt x="15970" y="3928"/>
                </a:lnTo>
                <a:lnTo>
                  <a:pt x="15768" y="3505"/>
                </a:lnTo>
                <a:lnTo>
                  <a:pt x="15567" y="3162"/>
                </a:lnTo>
                <a:lnTo>
                  <a:pt x="15345" y="2820"/>
                </a:lnTo>
                <a:lnTo>
                  <a:pt x="15084" y="2498"/>
                </a:lnTo>
                <a:lnTo>
                  <a:pt x="14822" y="2216"/>
                </a:lnTo>
                <a:lnTo>
                  <a:pt x="14520" y="1954"/>
                </a:lnTo>
                <a:lnTo>
                  <a:pt x="14197" y="1712"/>
                </a:lnTo>
                <a:lnTo>
                  <a:pt x="13855" y="1511"/>
                </a:lnTo>
                <a:lnTo>
                  <a:pt x="13473" y="1330"/>
                </a:lnTo>
                <a:lnTo>
                  <a:pt x="13291" y="1269"/>
                </a:lnTo>
                <a:lnTo>
                  <a:pt x="13090" y="1209"/>
                </a:lnTo>
                <a:lnTo>
                  <a:pt x="12889" y="1149"/>
                </a:lnTo>
                <a:lnTo>
                  <a:pt x="12687" y="1108"/>
                </a:lnTo>
                <a:lnTo>
                  <a:pt x="12284" y="1068"/>
                </a:lnTo>
                <a:lnTo>
                  <a:pt x="11882" y="1088"/>
                </a:lnTo>
                <a:lnTo>
                  <a:pt x="11499" y="1128"/>
                </a:lnTo>
                <a:lnTo>
                  <a:pt x="11116" y="1229"/>
                </a:lnTo>
                <a:lnTo>
                  <a:pt x="10734" y="1350"/>
                </a:lnTo>
                <a:lnTo>
                  <a:pt x="10371" y="1531"/>
                </a:lnTo>
                <a:lnTo>
                  <a:pt x="10009" y="1712"/>
                </a:lnTo>
                <a:lnTo>
                  <a:pt x="9687" y="1954"/>
                </a:lnTo>
                <a:lnTo>
                  <a:pt x="9365" y="2196"/>
                </a:lnTo>
                <a:lnTo>
                  <a:pt x="9083" y="2478"/>
                </a:lnTo>
                <a:lnTo>
                  <a:pt x="8801" y="2780"/>
                </a:lnTo>
                <a:lnTo>
                  <a:pt x="8559" y="3102"/>
                </a:lnTo>
                <a:lnTo>
                  <a:pt x="8338" y="3444"/>
                </a:lnTo>
                <a:lnTo>
                  <a:pt x="8156" y="3787"/>
                </a:lnTo>
                <a:lnTo>
                  <a:pt x="7995" y="4129"/>
                </a:lnTo>
                <a:lnTo>
                  <a:pt x="7874" y="4491"/>
                </a:lnTo>
                <a:lnTo>
                  <a:pt x="7774" y="4874"/>
                </a:lnTo>
                <a:lnTo>
                  <a:pt x="7693" y="5236"/>
                </a:lnTo>
                <a:lnTo>
                  <a:pt x="7653" y="5619"/>
                </a:lnTo>
                <a:lnTo>
                  <a:pt x="7613" y="6002"/>
                </a:lnTo>
                <a:lnTo>
                  <a:pt x="7613" y="6384"/>
                </a:lnTo>
                <a:lnTo>
                  <a:pt x="7653" y="6767"/>
                </a:lnTo>
                <a:lnTo>
                  <a:pt x="7713" y="7129"/>
                </a:lnTo>
                <a:lnTo>
                  <a:pt x="7794" y="7512"/>
                </a:lnTo>
                <a:lnTo>
                  <a:pt x="7894" y="7874"/>
                </a:lnTo>
                <a:lnTo>
                  <a:pt x="8035" y="8217"/>
                </a:lnTo>
                <a:lnTo>
                  <a:pt x="8197" y="8559"/>
                </a:lnTo>
                <a:lnTo>
                  <a:pt x="8398" y="8881"/>
                </a:lnTo>
                <a:lnTo>
                  <a:pt x="8619" y="9204"/>
                </a:lnTo>
                <a:lnTo>
                  <a:pt x="8881" y="9506"/>
                </a:lnTo>
                <a:lnTo>
                  <a:pt x="8962" y="9586"/>
                </a:lnTo>
                <a:lnTo>
                  <a:pt x="8841" y="9667"/>
                </a:lnTo>
                <a:lnTo>
                  <a:pt x="8499" y="9808"/>
                </a:lnTo>
                <a:lnTo>
                  <a:pt x="8156" y="9908"/>
                </a:lnTo>
                <a:lnTo>
                  <a:pt x="7794" y="9989"/>
                </a:lnTo>
                <a:lnTo>
                  <a:pt x="7431" y="10049"/>
                </a:lnTo>
                <a:lnTo>
                  <a:pt x="7049" y="10069"/>
                </a:lnTo>
                <a:lnTo>
                  <a:pt x="6666" y="10049"/>
                </a:lnTo>
                <a:lnTo>
                  <a:pt x="6283" y="10009"/>
                </a:lnTo>
                <a:lnTo>
                  <a:pt x="5921" y="9949"/>
                </a:lnTo>
                <a:lnTo>
                  <a:pt x="5538" y="9828"/>
                </a:lnTo>
                <a:lnTo>
                  <a:pt x="5136" y="9687"/>
                </a:lnTo>
                <a:lnTo>
                  <a:pt x="4934" y="9626"/>
                </a:lnTo>
                <a:lnTo>
                  <a:pt x="4733" y="9586"/>
                </a:lnTo>
                <a:lnTo>
                  <a:pt x="4552" y="9546"/>
                </a:lnTo>
                <a:lnTo>
                  <a:pt x="4290" y="9546"/>
                </a:lnTo>
                <a:lnTo>
                  <a:pt x="4229" y="9566"/>
                </a:lnTo>
                <a:lnTo>
                  <a:pt x="4129" y="9647"/>
                </a:lnTo>
                <a:lnTo>
                  <a:pt x="4089" y="9687"/>
                </a:lnTo>
                <a:lnTo>
                  <a:pt x="4048" y="9747"/>
                </a:lnTo>
                <a:lnTo>
                  <a:pt x="4028" y="9808"/>
                </a:lnTo>
                <a:lnTo>
                  <a:pt x="4028" y="9868"/>
                </a:lnTo>
                <a:lnTo>
                  <a:pt x="4008" y="9868"/>
                </a:lnTo>
                <a:lnTo>
                  <a:pt x="3968" y="9888"/>
                </a:lnTo>
                <a:lnTo>
                  <a:pt x="3927" y="9908"/>
                </a:lnTo>
                <a:lnTo>
                  <a:pt x="3887" y="9949"/>
                </a:lnTo>
                <a:lnTo>
                  <a:pt x="3867" y="9989"/>
                </a:lnTo>
                <a:lnTo>
                  <a:pt x="3867" y="10170"/>
                </a:lnTo>
                <a:lnTo>
                  <a:pt x="3887" y="10351"/>
                </a:lnTo>
                <a:lnTo>
                  <a:pt x="3927" y="10512"/>
                </a:lnTo>
                <a:lnTo>
                  <a:pt x="3988" y="10674"/>
                </a:lnTo>
                <a:lnTo>
                  <a:pt x="4129" y="10996"/>
                </a:lnTo>
                <a:lnTo>
                  <a:pt x="4189" y="11177"/>
                </a:lnTo>
                <a:lnTo>
                  <a:pt x="4250" y="11338"/>
                </a:lnTo>
                <a:lnTo>
                  <a:pt x="4290" y="11519"/>
                </a:lnTo>
                <a:lnTo>
                  <a:pt x="4330" y="11721"/>
                </a:lnTo>
                <a:lnTo>
                  <a:pt x="4330" y="11922"/>
                </a:lnTo>
                <a:lnTo>
                  <a:pt x="4330" y="12123"/>
                </a:lnTo>
                <a:lnTo>
                  <a:pt x="4310" y="12325"/>
                </a:lnTo>
                <a:lnTo>
                  <a:pt x="4250" y="12506"/>
                </a:lnTo>
                <a:lnTo>
                  <a:pt x="4209" y="12707"/>
                </a:lnTo>
                <a:lnTo>
                  <a:pt x="4129" y="12889"/>
                </a:lnTo>
                <a:lnTo>
                  <a:pt x="4048" y="13050"/>
                </a:lnTo>
                <a:lnTo>
                  <a:pt x="3948" y="13211"/>
                </a:lnTo>
                <a:lnTo>
                  <a:pt x="3827" y="13352"/>
                </a:lnTo>
                <a:lnTo>
                  <a:pt x="3706" y="13473"/>
                </a:lnTo>
                <a:lnTo>
                  <a:pt x="3585" y="13594"/>
                </a:lnTo>
                <a:lnTo>
                  <a:pt x="3444" y="13694"/>
                </a:lnTo>
                <a:lnTo>
                  <a:pt x="3283" y="13795"/>
                </a:lnTo>
                <a:lnTo>
                  <a:pt x="3122" y="13875"/>
                </a:lnTo>
                <a:lnTo>
                  <a:pt x="2961" y="13936"/>
                </a:lnTo>
                <a:lnTo>
                  <a:pt x="2800" y="13996"/>
                </a:lnTo>
                <a:lnTo>
                  <a:pt x="2618" y="14037"/>
                </a:lnTo>
                <a:lnTo>
                  <a:pt x="2437" y="14057"/>
                </a:lnTo>
                <a:lnTo>
                  <a:pt x="2256" y="14077"/>
                </a:lnTo>
                <a:lnTo>
                  <a:pt x="2095" y="14077"/>
                </a:lnTo>
                <a:lnTo>
                  <a:pt x="1914" y="14057"/>
                </a:lnTo>
                <a:lnTo>
                  <a:pt x="1732" y="14037"/>
                </a:lnTo>
                <a:lnTo>
                  <a:pt x="1531" y="13976"/>
                </a:lnTo>
                <a:lnTo>
                  <a:pt x="1390" y="13956"/>
                </a:lnTo>
                <a:lnTo>
                  <a:pt x="1269" y="13976"/>
                </a:lnTo>
                <a:lnTo>
                  <a:pt x="1148" y="14016"/>
                </a:lnTo>
                <a:lnTo>
                  <a:pt x="1048" y="14057"/>
                </a:lnTo>
                <a:lnTo>
                  <a:pt x="967" y="14137"/>
                </a:lnTo>
                <a:lnTo>
                  <a:pt x="887" y="14218"/>
                </a:lnTo>
                <a:lnTo>
                  <a:pt x="846" y="14318"/>
                </a:lnTo>
                <a:lnTo>
                  <a:pt x="806" y="14419"/>
                </a:lnTo>
                <a:lnTo>
                  <a:pt x="786" y="14540"/>
                </a:lnTo>
                <a:lnTo>
                  <a:pt x="786" y="14641"/>
                </a:lnTo>
                <a:lnTo>
                  <a:pt x="786" y="14761"/>
                </a:lnTo>
                <a:lnTo>
                  <a:pt x="826" y="14862"/>
                </a:lnTo>
                <a:lnTo>
                  <a:pt x="887" y="14943"/>
                </a:lnTo>
                <a:lnTo>
                  <a:pt x="967" y="15043"/>
                </a:lnTo>
                <a:lnTo>
                  <a:pt x="1088" y="15104"/>
                </a:lnTo>
                <a:lnTo>
                  <a:pt x="1209" y="15164"/>
                </a:lnTo>
                <a:lnTo>
                  <a:pt x="1390" y="15204"/>
                </a:lnTo>
                <a:lnTo>
                  <a:pt x="1571" y="15285"/>
                </a:lnTo>
                <a:lnTo>
                  <a:pt x="1753" y="15366"/>
                </a:lnTo>
                <a:lnTo>
                  <a:pt x="1894" y="15466"/>
                </a:lnTo>
                <a:lnTo>
                  <a:pt x="2055" y="15567"/>
                </a:lnTo>
                <a:lnTo>
                  <a:pt x="2196" y="15688"/>
                </a:lnTo>
                <a:lnTo>
                  <a:pt x="2316" y="15829"/>
                </a:lnTo>
                <a:lnTo>
                  <a:pt x="2417" y="15970"/>
                </a:lnTo>
                <a:lnTo>
                  <a:pt x="2518" y="16111"/>
                </a:lnTo>
                <a:lnTo>
                  <a:pt x="2618" y="16272"/>
                </a:lnTo>
                <a:lnTo>
                  <a:pt x="2679" y="16453"/>
                </a:lnTo>
                <a:lnTo>
                  <a:pt x="2739" y="16614"/>
                </a:lnTo>
                <a:lnTo>
                  <a:pt x="2780" y="16795"/>
                </a:lnTo>
                <a:lnTo>
                  <a:pt x="2820" y="16997"/>
                </a:lnTo>
                <a:lnTo>
                  <a:pt x="2820" y="17178"/>
                </a:lnTo>
                <a:lnTo>
                  <a:pt x="2820" y="17379"/>
                </a:lnTo>
                <a:lnTo>
                  <a:pt x="2800" y="17520"/>
                </a:lnTo>
                <a:lnTo>
                  <a:pt x="2759" y="17661"/>
                </a:lnTo>
                <a:lnTo>
                  <a:pt x="2719" y="17802"/>
                </a:lnTo>
                <a:lnTo>
                  <a:pt x="2659" y="17923"/>
                </a:lnTo>
                <a:lnTo>
                  <a:pt x="2518" y="18165"/>
                </a:lnTo>
                <a:lnTo>
                  <a:pt x="2337" y="18386"/>
                </a:lnTo>
                <a:lnTo>
                  <a:pt x="2115" y="18567"/>
                </a:lnTo>
                <a:lnTo>
                  <a:pt x="1873" y="18729"/>
                </a:lnTo>
                <a:lnTo>
                  <a:pt x="1612" y="18870"/>
                </a:lnTo>
                <a:lnTo>
                  <a:pt x="1350" y="18950"/>
                </a:lnTo>
                <a:lnTo>
                  <a:pt x="1128" y="18950"/>
                </a:lnTo>
                <a:lnTo>
                  <a:pt x="907" y="18970"/>
                </a:lnTo>
                <a:lnTo>
                  <a:pt x="685" y="19010"/>
                </a:lnTo>
                <a:lnTo>
                  <a:pt x="464" y="19071"/>
                </a:lnTo>
                <a:lnTo>
                  <a:pt x="323" y="19111"/>
                </a:lnTo>
                <a:lnTo>
                  <a:pt x="222" y="19172"/>
                </a:lnTo>
                <a:lnTo>
                  <a:pt x="142" y="19252"/>
                </a:lnTo>
                <a:lnTo>
                  <a:pt x="81" y="19353"/>
                </a:lnTo>
                <a:lnTo>
                  <a:pt x="41" y="19453"/>
                </a:lnTo>
                <a:lnTo>
                  <a:pt x="1" y="19554"/>
                </a:lnTo>
                <a:lnTo>
                  <a:pt x="1" y="19655"/>
                </a:lnTo>
                <a:lnTo>
                  <a:pt x="1" y="19756"/>
                </a:lnTo>
                <a:lnTo>
                  <a:pt x="21" y="19856"/>
                </a:lnTo>
                <a:lnTo>
                  <a:pt x="61" y="19957"/>
                </a:lnTo>
                <a:lnTo>
                  <a:pt x="121" y="20058"/>
                </a:lnTo>
                <a:lnTo>
                  <a:pt x="202" y="20138"/>
                </a:lnTo>
                <a:lnTo>
                  <a:pt x="283" y="20219"/>
                </a:lnTo>
                <a:lnTo>
                  <a:pt x="383" y="20259"/>
                </a:lnTo>
                <a:lnTo>
                  <a:pt x="504" y="20299"/>
                </a:lnTo>
                <a:lnTo>
                  <a:pt x="625" y="20319"/>
                </a:lnTo>
                <a:lnTo>
                  <a:pt x="826" y="20340"/>
                </a:lnTo>
                <a:lnTo>
                  <a:pt x="1028" y="20319"/>
                </a:lnTo>
                <a:lnTo>
                  <a:pt x="1209" y="20299"/>
                </a:lnTo>
                <a:lnTo>
                  <a:pt x="1410" y="20279"/>
                </a:lnTo>
                <a:lnTo>
                  <a:pt x="1591" y="20340"/>
                </a:lnTo>
                <a:lnTo>
                  <a:pt x="1773" y="20420"/>
                </a:lnTo>
                <a:lnTo>
                  <a:pt x="1954" y="20541"/>
                </a:lnTo>
                <a:lnTo>
                  <a:pt x="2095" y="20682"/>
                </a:lnTo>
                <a:lnTo>
                  <a:pt x="2236" y="20823"/>
                </a:lnTo>
                <a:lnTo>
                  <a:pt x="2357" y="21004"/>
                </a:lnTo>
                <a:lnTo>
                  <a:pt x="2457" y="21185"/>
                </a:lnTo>
                <a:lnTo>
                  <a:pt x="2538" y="21367"/>
                </a:lnTo>
                <a:lnTo>
                  <a:pt x="2578" y="21568"/>
                </a:lnTo>
                <a:lnTo>
                  <a:pt x="2618" y="21769"/>
                </a:lnTo>
                <a:lnTo>
                  <a:pt x="2639" y="21951"/>
                </a:lnTo>
                <a:lnTo>
                  <a:pt x="2618" y="22152"/>
                </a:lnTo>
                <a:lnTo>
                  <a:pt x="2598" y="22353"/>
                </a:lnTo>
                <a:lnTo>
                  <a:pt x="2558" y="22555"/>
                </a:lnTo>
                <a:lnTo>
                  <a:pt x="2518" y="22756"/>
                </a:lnTo>
                <a:lnTo>
                  <a:pt x="2437" y="22937"/>
                </a:lnTo>
                <a:lnTo>
                  <a:pt x="2276" y="23320"/>
                </a:lnTo>
                <a:lnTo>
                  <a:pt x="2075" y="23702"/>
                </a:lnTo>
                <a:lnTo>
                  <a:pt x="1873" y="24045"/>
                </a:lnTo>
                <a:lnTo>
                  <a:pt x="1652" y="24347"/>
                </a:lnTo>
                <a:lnTo>
                  <a:pt x="1591" y="24468"/>
                </a:lnTo>
                <a:lnTo>
                  <a:pt x="1551" y="24589"/>
                </a:lnTo>
                <a:lnTo>
                  <a:pt x="1551" y="24729"/>
                </a:lnTo>
                <a:lnTo>
                  <a:pt x="1571" y="24850"/>
                </a:lnTo>
                <a:lnTo>
                  <a:pt x="1632" y="24971"/>
                </a:lnTo>
                <a:lnTo>
                  <a:pt x="1692" y="25072"/>
                </a:lnTo>
                <a:lnTo>
                  <a:pt x="1773" y="25173"/>
                </a:lnTo>
                <a:lnTo>
                  <a:pt x="1873" y="25253"/>
                </a:lnTo>
                <a:lnTo>
                  <a:pt x="1994" y="25313"/>
                </a:lnTo>
                <a:lnTo>
                  <a:pt x="2095" y="25334"/>
                </a:lnTo>
                <a:lnTo>
                  <a:pt x="2316" y="25334"/>
                </a:lnTo>
                <a:lnTo>
                  <a:pt x="2437" y="25293"/>
                </a:lnTo>
                <a:lnTo>
                  <a:pt x="2538" y="25253"/>
                </a:lnTo>
                <a:lnTo>
                  <a:pt x="2618" y="25173"/>
                </a:lnTo>
                <a:lnTo>
                  <a:pt x="2699" y="25092"/>
                </a:lnTo>
                <a:lnTo>
                  <a:pt x="2880" y="24971"/>
                </a:lnTo>
                <a:lnTo>
                  <a:pt x="3062" y="24830"/>
                </a:lnTo>
                <a:lnTo>
                  <a:pt x="3202" y="24669"/>
                </a:lnTo>
                <a:lnTo>
                  <a:pt x="3364" y="24508"/>
                </a:lnTo>
                <a:lnTo>
                  <a:pt x="3645" y="24166"/>
                </a:lnTo>
                <a:lnTo>
                  <a:pt x="3927" y="23823"/>
                </a:lnTo>
                <a:lnTo>
                  <a:pt x="4109" y="23662"/>
                </a:lnTo>
                <a:lnTo>
                  <a:pt x="4290" y="23481"/>
                </a:lnTo>
                <a:lnTo>
                  <a:pt x="4471" y="23320"/>
                </a:lnTo>
                <a:lnTo>
                  <a:pt x="4673" y="23179"/>
                </a:lnTo>
                <a:lnTo>
                  <a:pt x="4894" y="23038"/>
                </a:lnTo>
                <a:lnTo>
                  <a:pt x="5095" y="22917"/>
                </a:lnTo>
                <a:lnTo>
                  <a:pt x="5337" y="22816"/>
                </a:lnTo>
                <a:lnTo>
                  <a:pt x="5559" y="22716"/>
                </a:lnTo>
                <a:lnTo>
                  <a:pt x="5740" y="22675"/>
                </a:lnTo>
                <a:lnTo>
                  <a:pt x="5941" y="22635"/>
                </a:lnTo>
                <a:lnTo>
                  <a:pt x="6143" y="22615"/>
                </a:lnTo>
                <a:lnTo>
                  <a:pt x="6324" y="22595"/>
                </a:lnTo>
                <a:lnTo>
                  <a:pt x="6525" y="22615"/>
                </a:lnTo>
                <a:lnTo>
                  <a:pt x="6727" y="22635"/>
                </a:lnTo>
                <a:lnTo>
                  <a:pt x="6908" y="22675"/>
                </a:lnTo>
                <a:lnTo>
                  <a:pt x="7109" y="22736"/>
                </a:lnTo>
                <a:lnTo>
                  <a:pt x="7290" y="22796"/>
                </a:lnTo>
                <a:lnTo>
                  <a:pt x="7451" y="22897"/>
                </a:lnTo>
                <a:lnTo>
                  <a:pt x="7613" y="22998"/>
                </a:lnTo>
                <a:lnTo>
                  <a:pt x="7774" y="23098"/>
                </a:lnTo>
                <a:lnTo>
                  <a:pt x="7915" y="23239"/>
                </a:lnTo>
                <a:lnTo>
                  <a:pt x="8035" y="23380"/>
                </a:lnTo>
                <a:lnTo>
                  <a:pt x="8136" y="23541"/>
                </a:lnTo>
                <a:lnTo>
                  <a:pt x="8237" y="23723"/>
                </a:lnTo>
                <a:lnTo>
                  <a:pt x="8297" y="23843"/>
                </a:lnTo>
                <a:lnTo>
                  <a:pt x="8358" y="23924"/>
                </a:lnTo>
                <a:lnTo>
                  <a:pt x="8438" y="23984"/>
                </a:lnTo>
                <a:lnTo>
                  <a:pt x="8539" y="24025"/>
                </a:lnTo>
                <a:lnTo>
                  <a:pt x="8640" y="24045"/>
                </a:lnTo>
                <a:lnTo>
                  <a:pt x="8740" y="24025"/>
                </a:lnTo>
                <a:lnTo>
                  <a:pt x="8821" y="24005"/>
                </a:lnTo>
                <a:lnTo>
                  <a:pt x="8921" y="23984"/>
                </a:lnTo>
                <a:lnTo>
                  <a:pt x="9022" y="23924"/>
                </a:lnTo>
                <a:lnTo>
                  <a:pt x="9103" y="23864"/>
                </a:lnTo>
                <a:lnTo>
                  <a:pt x="9183" y="23783"/>
                </a:lnTo>
                <a:lnTo>
                  <a:pt x="9244" y="23702"/>
                </a:lnTo>
                <a:lnTo>
                  <a:pt x="9284" y="23602"/>
                </a:lnTo>
                <a:lnTo>
                  <a:pt x="9324" y="23501"/>
                </a:lnTo>
                <a:lnTo>
                  <a:pt x="9324" y="23380"/>
                </a:lnTo>
                <a:lnTo>
                  <a:pt x="9324" y="23280"/>
                </a:lnTo>
                <a:lnTo>
                  <a:pt x="9224" y="22857"/>
                </a:lnTo>
                <a:lnTo>
                  <a:pt x="9143" y="22414"/>
                </a:lnTo>
                <a:lnTo>
                  <a:pt x="9103" y="21971"/>
                </a:lnTo>
                <a:lnTo>
                  <a:pt x="9083" y="21769"/>
                </a:lnTo>
                <a:lnTo>
                  <a:pt x="9083" y="21548"/>
                </a:lnTo>
                <a:lnTo>
                  <a:pt x="9103" y="21326"/>
                </a:lnTo>
                <a:lnTo>
                  <a:pt x="9143" y="21125"/>
                </a:lnTo>
                <a:lnTo>
                  <a:pt x="9183" y="20924"/>
                </a:lnTo>
                <a:lnTo>
                  <a:pt x="9244" y="20722"/>
                </a:lnTo>
                <a:lnTo>
                  <a:pt x="9344" y="20541"/>
                </a:lnTo>
                <a:lnTo>
                  <a:pt x="9445" y="20360"/>
                </a:lnTo>
                <a:lnTo>
                  <a:pt x="9586" y="20178"/>
                </a:lnTo>
                <a:lnTo>
                  <a:pt x="9767" y="20017"/>
                </a:lnTo>
                <a:lnTo>
                  <a:pt x="9928" y="19897"/>
                </a:lnTo>
                <a:lnTo>
                  <a:pt x="10110" y="19816"/>
                </a:lnTo>
                <a:lnTo>
                  <a:pt x="10271" y="19796"/>
                </a:lnTo>
                <a:lnTo>
                  <a:pt x="10432" y="19796"/>
                </a:lnTo>
                <a:lnTo>
                  <a:pt x="10593" y="19816"/>
                </a:lnTo>
                <a:lnTo>
                  <a:pt x="10754" y="19897"/>
                </a:lnTo>
                <a:lnTo>
                  <a:pt x="10915" y="19977"/>
                </a:lnTo>
                <a:lnTo>
                  <a:pt x="11076" y="20078"/>
                </a:lnTo>
                <a:lnTo>
                  <a:pt x="11217" y="20219"/>
                </a:lnTo>
                <a:lnTo>
                  <a:pt x="11358" y="20360"/>
                </a:lnTo>
                <a:lnTo>
                  <a:pt x="11620" y="20662"/>
                </a:lnTo>
                <a:lnTo>
                  <a:pt x="11841" y="20964"/>
                </a:lnTo>
                <a:lnTo>
                  <a:pt x="12023" y="21226"/>
                </a:lnTo>
                <a:lnTo>
                  <a:pt x="12083" y="21306"/>
                </a:lnTo>
                <a:lnTo>
                  <a:pt x="12164" y="21387"/>
                </a:lnTo>
                <a:lnTo>
                  <a:pt x="12244" y="21427"/>
                </a:lnTo>
                <a:lnTo>
                  <a:pt x="12345" y="21467"/>
                </a:lnTo>
                <a:lnTo>
                  <a:pt x="12446" y="21487"/>
                </a:lnTo>
                <a:lnTo>
                  <a:pt x="12546" y="21487"/>
                </a:lnTo>
                <a:lnTo>
                  <a:pt x="12647" y="21467"/>
                </a:lnTo>
                <a:lnTo>
                  <a:pt x="12727" y="21447"/>
                </a:lnTo>
                <a:lnTo>
                  <a:pt x="12828" y="21407"/>
                </a:lnTo>
                <a:lnTo>
                  <a:pt x="12909" y="21346"/>
                </a:lnTo>
                <a:lnTo>
                  <a:pt x="12969" y="21286"/>
                </a:lnTo>
                <a:lnTo>
                  <a:pt x="13009" y="21205"/>
                </a:lnTo>
                <a:lnTo>
                  <a:pt x="13050" y="21105"/>
                </a:lnTo>
                <a:lnTo>
                  <a:pt x="13070" y="21024"/>
                </a:lnTo>
                <a:lnTo>
                  <a:pt x="13070" y="20903"/>
                </a:lnTo>
                <a:lnTo>
                  <a:pt x="13050" y="20803"/>
                </a:lnTo>
                <a:lnTo>
                  <a:pt x="12868" y="20259"/>
                </a:lnTo>
                <a:lnTo>
                  <a:pt x="12748" y="19715"/>
                </a:lnTo>
                <a:lnTo>
                  <a:pt x="12627" y="19151"/>
                </a:lnTo>
                <a:lnTo>
                  <a:pt x="12566" y="18608"/>
                </a:lnTo>
                <a:lnTo>
                  <a:pt x="12526" y="18044"/>
                </a:lnTo>
                <a:lnTo>
                  <a:pt x="12526" y="17480"/>
                </a:lnTo>
                <a:lnTo>
                  <a:pt x="12546" y="16916"/>
                </a:lnTo>
                <a:lnTo>
                  <a:pt x="12607" y="16352"/>
                </a:lnTo>
                <a:lnTo>
                  <a:pt x="12687" y="15889"/>
                </a:lnTo>
                <a:lnTo>
                  <a:pt x="12808" y="15426"/>
                </a:lnTo>
                <a:lnTo>
                  <a:pt x="12868" y="15204"/>
                </a:lnTo>
                <a:lnTo>
                  <a:pt x="12969" y="14983"/>
                </a:lnTo>
                <a:lnTo>
                  <a:pt x="13070" y="14782"/>
                </a:lnTo>
                <a:lnTo>
                  <a:pt x="13191" y="14580"/>
                </a:lnTo>
                <a:lnTo>
                  <a:pt x="13271" y="14480"/>
                </a:lnTo>
                <a:lnTo>
                  <a:pt x="13352" y="14399"/>
                </a:lnTo>
                <a:lnTo>
                  <a:pt x="13452" y="14339"/>
                </a:lnTo>
                <a:lnTo>
                  <a:pt x="13553" y="14278"/>
                </a:lnTo>
                <a:lnTo>
                  <a:pt x="13674" y="14238"/>
                </a:lnTo>
                <a:lnTo>
                  <a:pt x="13775" y="14218"/>
                </a:lnTo>
                <a:lnTo>
                  <a:pt x="13895" y="14218"/>
                </a:lnTo>
                <a:lnTo>
                  <a:pt x="13996" y="14238"/>
                </a:lnTo>
                <a:lnTo>
                  <a:pt x="14278" y="14459"/>
                </a:lnTo>
                <a:lnTo>
                  <a:pt x="14560" y="14641"/>
                </a:lnTo>
                <a:lnTo>
                  <a:pt x="14862" y="14822"/>
                </a:lnTo>
                <a:lnTo>
                  <a:pt x="15184" y="14963"/>
                </a:lnTo>
                <a:lnTo>
                  <a:pt x="15506" y="15064"/>
                </a:lnTo>
                <a:lnTo>
                  <a:pt x="15849" y="15144"/>
                </a:lnTo>
                <a:lnTo>
                  <a:pt x="16191" y="15204"/>
                </a:lnTo>
                <a:lnTo>
                  <a:pt x="16533" y="15245"/>
                </a:lnTo>
                <a:lnTo>
                  <a:pt x="16775" y="15225"/>
                </a:lnTo>
                <a:lnTo>
                  <a:pt x="16997" y="15225"/>
                </a:lnTo>
                <a:lnTo>
                  <a:pt x="17218" y="15184"/>
                </a:lnTo>
                <a:lnTo>
                  <a:pt x="17440" y="15144"/>
                </a:lnTo>
                <a:lnTo>
                  <a:pt x="17661" y="15084"/>
                </a:lnTo>
                <a:lnTo>
                  <a:pt x="17863" y="15023"/>
                </a:lnTo>
                <a:lnTo>
                  <a:pt x="18285" y="14842"/>
                </a:lnTo>
                <a:lnTo>
                  <a:pt x="18708" y="14641"/>
                </a:lnTo>
                <a:lnTo>
                  <a:pt x="19091" y="14399"/>
                </a:lnTo>
                <a:lnTo>
                  <a:pt x="19473" y="14157"/>
                </a:lnTo>
                <a:lnTo>
                  <a:pt x="19816" y="13875"/>
                </a:lnTo>
                <a:lnTo>
                  <a:pt x="20138" y="13614"/>
                </a:lnTo>
                <a:lnTo>
                  <a:pt x="20440" y="13332"/>
                </a:lnTo>
                <a:lnTo>
                  <a:pt x="20702" y="13030"/>
                </a:lnTo>
                <a:lnTo>
                  <a:pt x="20964" y="12707"/>
                </a:lnTo>
                <a:lnTo>
                  <a:pt x="21125" y="12788"/>
                </a:lnTo>
                <a:lnTo>
                  <a:pt x="21286" y="12889"/>
                </a:lnTo>
                <a:lnTo>
                  <a:pt x="21427" y="12989"/>
                </a:lnTo>
                <a:lnTo>
                  <a:pt x="21568" y="13110"/>
                </a:lnTo>
                <a:lnTo>
                  <a:pt x="21668" y="13251"/>
                </a:lnTo>
                <a:lnTo>
                  <a:pt x="21769" y="13412"/>
                </a:lnTo>
                <a:lnTo>
                  <a:pt x="21850" y="13573"/>
                </a:lnTo>
                <a:lnTo>
                  <a:pt x="21910" y="13775"/>
                </a:lnTo>
                <a:lnTo>
                  <a:pt x="21930" y="13936"/>
                </a:lnTo>
                <a:lnTo>
                  <a:pt x="21950" y="14077"/>
                </a:lnTo>
                <a:lnTo>
                  <a:pt x="21930" y="14238"/>
                </a:lnTo>
                <a:lnTo>
                  <a:pt x="21890" y="14399"/>
                </a:lnTo>
                <a:lnTo>
                  <a:pt x="21850" y="14540"/>
                </a:lnTo>
                <a:lnTo>
                  <a:pt x="21789" y="14701"/>
                </a:lnTo>
                <a:lnTo>
                  <a:pt x="21648" y="15023"/>
                </a:lnTo>
                <a:lnTo>
                  <a:pt x="21487" y="15325"/>
                </a:lnTo>
                <a:lnTo>
                  <a:pt x="21306" y="15607"/>
                </a:lnTo>
                <a:lnTo>
                  <a:pt x="20944" y="16111"/>
                </a:lnTo>
                <a:lnTo>
                  <a:pt x="20883" y="16232"/>
                </a:lnTo>
                <a:lnTo>
                  <a:pt x="20863" y="16352"/>
                </a:lnTo>
                <a:lnTo>
                  <a:pt x="20843" y="16493"/>
                </a:lnTo>
                <a:lnTo>
                  <a:pt x="20883" y="16614"/>
                </a:lnTo>
                <a:lnTo>
                  <a:pt x="20923" y="16735"/>
                </a:lnTo>
                <a:lnTo>
                  <a:pt x="20984" y="16856"/>
                </a:lnTo>
                <a:lnTo>
                  <a:pt x="21084" y="16956"/>
                </a:lnTo>
                <a:lnTo>
                  <a:pt x="21185" y="17017"/>
                </a:lnTo>
                <a:lnTo>
                  <a:pt x="21306" y="17077"/>
                </a:lnTo>
                <a:lnTo>
                  <a:pt x="21447" y="17118"/>
                </a:lnTo>
                <a:lnTo>
                  <a:pt x="21568" y="17118"/>
                </a:lnTo>
                <a:lnTo>
                  <a:pt x="21689" y="17097"/>
                </a:lnTo>
                <a:lnTo>
                  <a:pt x="21809" y="17037"/>
                </a:lnTo>
                <a:lnTo>
                  <a:pt x="21910" y="16977"/>
                </a:lnTo>
                <a:lnTo>
                  <a:pt x="22011" y="16896"/>
                </a:lnTo>
                <a:lnTo>
                  <a:pt x="22111" y="16795"/>
                </a:lnTo>
                <a:lnTo>
                  <a:pt x="22232" y="16614"/>
                </a:lnTo>
                <a:lnTo>
                  <a:pt x="22393" y="16473"/>
                </a:lnTo>
                <a:lnTo>
                  <a:pt x="22575" y="16332"/>
                </a:lnTo>
                <a:lnTo>
                  <a:pt x="22736" y="16232"/>
                </a:lnTo>
                <a:lnTo>
                  <a:pt x="22937" y="16131"/>
                </a:lnTo>
                <a:lnTo>
                  <a:pt x="23138" y="16050"/>
                </a:lnTo>
                <a:lnTo>
                  <a:pt x="23340" y="16010"/>
                </a:lnTo>
                <a:lnTo>
                  <a:pt x="23541" y="15970"/>
                </a:lnTo>
                <a:lnTo>
                  <a:pt x="23763" y="15950"/>
                </a:lnTo>
                <a:lnTo>
                  <a:pt x="23984" y="15950"/>
                </a:lnTo>
                <a:lnTo>
                  <a:pt x="24186" y="15970"/>
                </a:lnTo>
                <a:lnTo>
                  <a:pt x="24407" y="16010"/>
                </a:lnTo>
                <a:lnTo>
                  <a:pt x="24609" y="16070"/>
                </a:lnTo>
                <a:lnTo>
                  <a:pt x="24810" y="16151"/>
                </a:lnTo>
                <a:lnTo>
                  <a:pt x="24991" y="16252"/>
                </a:lnTo>
                <a:lnTo>
                  <a:pt x="25172" y="16352"/>
                </a:lnTo>
                <a:lnTo>
                  <a:pt x="25333" y="16473"/>
                </a:lnTo>
                <a:lnTo>
                  <a:pt x="25454" y="16614"/>
                </a:lnTo>
                <a:lnTo>
                  <a:pt x="25575" y="16755"/>
                </a:lnTo>
                <a:lnTo>
                  <a:pt x="25676" y="16916"/>
                </a:lnTo>
                <a:lnTo>
                  <a:pt x="25756" y="17097"/>
                </a:lnTo>
                <a:lnTo>
                  <a:pt x="25817" y="17259"/>
                </a:lnTo>
                <a:lnTo>
                  <a:pt x="25877" y="17460"/>
                </a:lnTo>
                <a:lnTo>
                  <a:pt x="25917" y="17641"/>
                </a:lnTo>
                <a:lnTo>
                  <a:pt x="25938" y="17822"/>
                </a:lnTo>
                <a:lnTo>
                  <a:pt x="25938" y="18024"/>
                </a:lnTo>
                <a:lnTo>
                  <a:pt x="25917" y="18225"/>
                </a:lnTo>
                <a:lnTo>
                  <a:pt x="25897" y="18406"/>
                </a:lnTo>
                <a:lnTo>
                  <a:pt x="25857" y="18608"/>
                </a:lnTo>
                <a:lnTo>
                  <a:pt x="25817" y="18789"/>
                </a:lnTo>
                <a:lnTo>
                  <a:pt x="25756" y="18970"/>
                </a:lnTo>
                <a:lnTo>
                  <a:pt x="25676" y="19131"/>
                </a:lnTo>
                <a:lnTo>
                  <a:pt x="25495" y="19413"/>
                </a:lnTo>
                <a:lnTo>
                  <a:pt x="25434" y="19554"/>
                </a:lnTo>
                <a:lnTo>
                  <a:pt x="25394" y="19695"/>
                </a:lnTo>
                <a:lnTo>
                  <a:pt x="25394" y="19836"/>
                </a:lnTo>
                <a:lnTo>
                  <a:pt x="25434" y="19977"/>
                </a:lnTo>
                <a:lnTo>
                  <a:pt x="25474" y="20098"/>
                </a:lnTo>
                <a:lnTo>
                  <a:pt x="25555" y="20199"/>
                </a:lnTo>
                <a:lnTo>
                  <a:pt x="25636" y="20279"/>
                </a:lnTo>
                <a:lnTo>
                  <a:pt x="25756" y="20360"/>
                </a:lnTo>
                <a:lnTo>
                  <a:pt x="25877" y="20420"/>
                </a:lnTo>
                <a:lnTo>
                  <a:pt x="25998" y="20440"/>
                </a:lnTo>
                <a:lnTo>
                  <a:pt x="26139" y="20460"/>
                </a:lnTo>
                <a:lnTo>
                  <a:pt x="26260" y="20440"/>
                </a:lnTo>
                <a:lnTo>
                  <a:pt x="26401" y="20420"/>
                </a:lnTo>
                <a:lnTo>
                  <a:pt x="26522" y="20340"/>
                </a:lnTo>
                <a:lnTo>
                  <a:pt x="26642" y="20259"/>
                </a:lnTo>
                <a:lnTo>
                  <a:pt x="26763" y="20138"/>
                </a:lnTo>
                <a:lnTo>
                  <a:pt x="26965" y="19796"/>
                </a:lnTo>
                <a:lnTo>
                  <a:pt x="27247" y="19433"/>
                </a:lnTo>
                <a:lnTo>
                  <a:pt x="27569" y="19111"/>
                </a:lnTo>
                <a:lnTo>
                  <a:pt x="27911" y="18809"/>
                </a:lnTo>
                <a:lnTo>
                  <a:pt x="28294" y="18567"/>
                </a:lnTo>
                <a:lnTo>
                  <a:pt x="28475" y="18447"/>
                </a:lnTo>
                <a:lnTo>
                  <a:pt x="28676" y="18346"/>
                </a:lnTo>
                <a:lnTo>
                  <a:pt x="28898" y="18245"/>
                </a:lnTo>
                <a:lnTo>
                  <a:pt x="29099" y="18165"/>
                </a:lnTo>
                <a:lnTo>
                  <a:pt x="29321" y="18104"/>
                </a:lnTo>
                <a:lnTo>
                  <a:pt x="29542" y="18044"/>
                </a:lnTo>
                <a:lnTo>
                  <a:pt x="29784" y="18004"/>
                </a:lnTo>
                <a:lnTo>
                  <a:pt x="30005" y="17983"/>
                </a:lnTo>
                <a:lnTo>
                  <a:pt x="30267" y="17963"/>
                </a:lnTo>
                <a:lnTo>
                  <a:pt x="30529" y="17963"/>
                </a:lnTo>
                <a:lnTo>
                  <a:pt x="30791" y="17983"/>
                </a:lnTo>
                <a:lnTo>
                  <a:pt x="31032" y="18024"/>
                </a:lnTo>
                <a:lnTo>
                  <a:pt x="31294" y="18064"/>
                </a:lnTo>
                <a:lnTo>
                  <a:pt x="31556" y="18124"/>
                </a:lnTo>
                <a:lnTo>
                  <a:pt x="31798" y="18205"/>
                </a:lnTo>
                <a:lnTo>
                  <a:pt x="32039" y="18306"/>
                </a:lnTo>
                <a:lnTo>
                  <a:pt x="32301" y="18426"/>
                </a:lnTo>
                <a:lnTo>
                  <a:pt x="32543" y="18547"/>
                </a:lnTo>
                <a:lnTo>
                  <a:pt x="32764" y="18708"/>
                </a:lnTo>
                <a:lnTo>
                  <a:pt x="33006" y="18870"/>
                </a:lnTo>
                <a:lnTo>
                  <a:pt x="33207" y="19031"/>
                </a:lnTo>
                <a:lnTo>
                  <a:pt x="33409" y="19232"/>
                </a:lnTo>
                <a:lnTo>
                  <a:pt x="33469" y="19292"/>
                </a:lnTo>
                <a:lnTo>
                  <a:pt x="33550" y="19353"/>
                </a:lnTo>
                <a:lnTo>
                  <a:pt x="33731" y="19413"/>
                </a:lnTo>
                <a:lnTo>
                  <a:pt x="33892" y="19433"/>
                </a:lnTo>
                <a:lnTo>
                  <a:pt x="34093" y="19453"/>
                </a:lnTo>
                <a:lnTo>
                  <a:pt x="34194" y="19453"/>
                </a:lnTo>
                <a:lnTo>
                  <a:pt x="34295" y="19413"/>
                </a:lnTo>
                <a:lnTo>
                  <a:pt x="34395" y="19353"/>
                </a:lnTo>
                <a:lnTo>
                  <a:pt x="34476" y="19292"/>
                </a:lnTo>
                <a:lnTo>
                  <a:pt x="34536" y="19212"/>
                </a:lnTo>
                <a:lnTo>
                  <a:pt x="34597" y="19111"/>
                </a:lnTo>
                <a:lnTo>
                  <a:pt x="34617" y="19010"/>
                </a:lnTo>
                <a:lnTo>
                  <a:pt x="34637" y="18910"/>
                </a:lnTo>
                <a:lnTo>
                  <a:pt x="34637" y="18789"/>
                </a:lnTo>
                <a:lnTo>
                  <a:pt x="34617" y="18688"/>
                </a:lnTo>
                <a:lnTo>
                  <a:pt x="34556" y="18467"/>
                </a:lnTo>
                <a:lnTo>
                  <a:pt x="34456" y="18286"/>
                </a:lnTo>
                <a:lnTo>
                  <a:pt x="34335" y="18084"/>
                </a:lnTo>
                <a:lnTo>
                  <a:pt x="34375" y="17963"/>
                </a:lnTo>
                <a:lnTo>
                  <a:pt x="34395" y="17843"/>
                </a:lnTo>
                <a:lnTo>
                  <a:pt x="34395" y="17722"/>
                </a:lnTo>
                <a:lnTo>
                  <a:pt x="34355" y="17581"/>
                </a:lnTo>
                <a:lnTo>
                  <a:pt x="34315" y="17480"/>
                </a:lnTo>
                <a:lnTo>
                  <a:pt x="34234" y="17359"/>
                </a:lnTo>
                <a:lnTo>
                  <a:pt x="34134" y="17259"/>
                </a:lnTo>
                <a:lnTo>
                  <a:pt x="33993" y="17178"/>
                </a:lnTo>
                <a:lnTo>
                  <a:pt x="33731" y="17017"/>
                </a:lnTo>
                <a:lnTo>
                  <a:pt x="33469" y="16815"/>
                </a:lnTo>
                <a:lnTo>
                  <a:pt x="33227" y="16614"/>
                </a:lnTo>
                <a:lnTo>
                  <a:pt x="33006" y="16372"/>
                </a:lnTo>
                <a:lnTo>
                  <a:pt x="32804" y="16111"/>
                </a:lnTo>
                <a:lnTo>
                  <a:pt x="32623" y="15849"/>
                </a:lnTo>
                <a:lnTo>
                  <a:pt x="32482" y="15547"/>
                </a:lnTo>
                <a:lnTo>
                  <a:pt x="32341" y="15265"/>
                </a:lnTo>
                <a:lnTo>
                  <a:pt x="32241" y="14943"/>
                </a:lnTo>
                <a:lnTo>
                  <a:pt x="32180" y="14641"/>
                </a:lnTo>
                <a:lnTo>
                  <a:pt x="32120" y="14318"/>
                </a:lnTo>
                <a:lnTo>
                  <a:pt x="32120" y="13996"/>
                </a:lnTo>
                <a:lnTo>
                  <a:pt x="32120" y="13674"/>
                </a:lnTo>
                <a:lnTo>
                  <a:pt x="32180" y="13352"/>
                </a:lnTo>
                <a:lnTo>
                  <a:pt x="32241" y="13030"/>
                </a:lnTo>
                <a:lnTo>
                  <a:pt x="32361" y="12728"/>
                </a:lnTo>
                <a:lnTo>
                  <a:pt x="32402" y="12627"/>
                </a:lnTo>
                <a:lnTo>
                  <a:pt x="32442" y="12506"/>
                </a:lnTo>
                <a:lnTo>
                  <a:pt x="32462" y="12385"/>
                </a:lnTo>
                <a:lnTo>
                  <a:pt x="32462" y="12264"/>
                </a:lnTo>
                <a:lnTo>
                  <a:pt x="32442" y="12164"/>
                </a:lnTo>
                <a:lnTo>
                  <a:pt x="32402" y="12043"/>
                </a:lnTo>
                <a:lnTo>
                  <a:pt x="32341" y="11942"/>
                </a:lnTo>
                <a:lnTo>
                  <a:pt x="32241" y="11842"/>
                </a:lnTo>
                <a:lnTo>
                  <a:pt x="32160" y="11761"/>
                </a:lnTo>
                <a:lnTo>
                  <a:pt x="32059" y="11701"/>
                </a:lnTo>
                <a:lnTo>
                  <a:pt x="31939" y="11660"/>
                </a:lnTo>
                <a:lnTo>
                  <a:pt x="31818" y="11640"/>
                </a:lnTo>
                <a:lnTo>
                  <a:pt x="31596" y="11640"/>
                </a:lnTo>
                <a:lnTo>
                  <a:pt x="31475" y="11680"/>
                </a:lnTo>
                <a:lnTo>
                  <a:pt x="31355" y="11741"/>
                </a:lnTo>
                <a:lnTo>
                  <a:pt x="31294" y="11781"/>
                </a:lnTo>
                <a:lnTo>
                  <a:pt x="31214" y="11801"/>
                </a:lnTo>
                <a:lnTo>
                  <a:pt x="31052" y="11801"/>
                </a:lnTo>
                <a:lnTo>
                  <a:pt x="30891" y="11761"/>
                </a:lnTo>
                <a:lnTo>
                  <a:pt x="30750" y="11680"/>
                </a:lnTo>
                <a:lnTo>
                  <a:pt x="30609" y="11580"/>
                </a:lnTo>
                <a:lnTo>
                  <a:pt x="30489" y="11439"/>
                </a:lnTo>
                <a:lnTo>
                  <a:pt x="30388" y="11298"/>
                </a:lnTo>
                <a:lnTo>
                  <a:pt x="30307" y="11157"/>
                </a:lnTo>
                <a:lnTo>
                  <a:pt x="30267" y="11036"/>
                </a:lnTo>
                <a:lnTo>
                  <a:pt x="30227" y="10915"/>
                </a:lnTo>
                <a:lnTo>
                  <a:pt x="30207" y="10774"/>
                </a:lnTo>
                <a:lnTo>
                  <a:pt x="30207" y="10633"/>
                </a:lnTo>
                <a:lnTo>
                  <a:pt x="30247" y="10351"/>
                </a:lnTo>
                <a:lnTo>
                  <a:pt x="30287" y="10090"/>
                </a:lnTo>
                <a:lnTo>
                  <a:pt x="30368" y="9727"/>
                </a:lnTo>
                <a:lnTo>
                  <a:pt x="30489" y="9365"/>
                </a:lnTo>
                <a:lnTo>
                  <a:pt x="30771" y="8680"/>
                </a:lnTo>
                <a:lnTo>
                  <a:pt x="30811" y="8559"/>
                </a:lnTo>
                <a:lnTo>
                  <a:pt x="30831" y="8438"/>
                </a:lnTo>
                <a:lnTo>
                  <a:pt x="30811" y="8338"/>
                </a:lnTo>
                <a:lnTo>
                  <a:pt x="30771" y="8237"/>
                </a:lnTo>
                <a:lnTo>
                  <a:pt x="30730" y="8136"/>
                </a:lnTo>
                <a:lnTo>
                  <a:pt x="30650" y="8056"/>
                </a:lnTo>
                <a:lnTo>
                  <a:pt x="30569" y="7995"/>
                </a:lnTo>
                <a:lnTo>
                  <a:pt x="30469" y="7935"/>
                </a:lnTo>
                <a:lnTo>
                  <a:pt x="30368" y="7874"/>
                </a:lnTo>
                <a:lnTo>
                  <a:pt x="30267" y="7854"/>
                </a:lnTo>
                <a:lnTo>
                  <a:pt x="30166" y="7834"/>
                </a:lnTo>
                <a:lnTo>
                  <a:pt x="30046" y="7834"/>
                </a:lnTo>
                <a:lnTo>
                  <a:pt x="29945" y="7854"/>
                </a:lnTo>
                <a:lnTo>
                  <a:pt x="29824" y="7895"/>
                </a:lnTo>
                <a:lnTo>
                  <a:pt x="29723" y="7935"/>
                </a:lnTo>
                <a:lnTo>
                  <a:pt x="29643" y="8015"/>
                </a:lnTo>
                <a:lnTo>
                  <a:pt x="29542" y="8116"/>
                </a:lnTo>
                <a:lnTo>
                  <a:pt x="29421" y="8197"/>
                </a:lnTo>
                <a:lnTo>
                  <a:pt x="29301" y="8257"/>
                </a:lnTo>
                <a:lnTo>
                  <a:pt x="29160" y="8297"/>
                </a:lnTo>
                <a:lnTo>
                  <a:pt x="29019" y="8338"/>
                </a:lnTo>
                <a:lnTo>
                  <a:pt x="28898" y="8358"/>
                </a:lnTo>
                <a:lnTo>
                  <a:pt x="28616" y="8358"/>
                </a:lnTo>
                <a:lnTo>
                  <a:pt x="28334" y="8318"/>
                </a:lnTo>
                <a:lnTo>
                  <a:pt x="28052" y="8217"/>
                </a:lnTo>
                <a:lnTo>
                  <a:pt x="27810" y="8096"/>
                </a:lnTo>
                <a:lnTo>
                  <a:pt x="27569" y="7935"/>
                </a:lnTo>
                <a:lnTo>
                  <a:pt x="27448" y="7794"/>
                </a:lnTo>
                <a:lnTo>
                  <a:pt x="27327" y="7633"/>
                </a:lnTo>
                <a:lnTo>
                  <a:pt x="27206" y="7472"/>
                </a:lnTo>
                <a:lnTo>
                  <a:pt x="27126" y="7311"/>
                </a:lnTo>
                <a:lnTo>
                  <a:pt x="27045" y="7129"/>
                </a:lnTo>
                <a:lnTo>
                  <a:pt x="26985" y="6928"/>
                </a:lnTo>
                <a:lnTo>
                  <a:pt x="26944" y="6747"/>
                </a:lnTo>
                <a:lnTo>
                  <a:pt x="26924" y="6545"/>
                </a:lnTo>
                <a:lnTo>
                  <a:pt x="26904" y="6344"/>
                </a:lnTo>
                <a:lnTo>
                  <a:pt x="26904" y="6143"/>
                </a:lnTo>
                <a:lnTo>
                  <a:pt x="26924" y="5740"/>
                </a:lnTo>
                <a:lnTo>
                  <a:pt x="26985" y="5357"/>
                </a:lnTo>
                <a:lnTo>
                  <a:pt x="27085" y="4995"/>
                </a:lnTo>
                <a:lnTo>
                  <a:pt x="27106" y="4894"/>
                </a:lnTo>
                <a:lnTo>
                  <a:pt x="27106" y="4814"/>
                </a:lnTo>
                <a:lnTo>
                  <a:pt x="27085" y="4733"/>
                </a:lnTo>
                <a:lnTo>
                  <a:pt x="27065" y="4673"/>
                </a:lnTo>
                <a:lnTo>
                  <a:pt x="27025" y="4592"/>
                </a:lnTo>
                <a:lnTo>
                  <a:pt x="26965" y="4532"/>
                </a:lnTo>
                <a:lnTo>
                  <a:pt x="26844" y="4431"/>
                </a:lnTo>
                <a:lnTo>
                  <a:pt x="26703" y="4371"/>
                </a:lnTo>
                <a:lnTo>
                  <a:pt x="26622" y="4350"/>
                </a:lnTo>
                <a:lnTo>
                  <a:pt x="26542" y="4350"/>
                </a:lnTo>
                <a:lnTo>
                  <a:pt x="26461" y="4371"/>
                </a:lnTo>
                <a:lnTo>
                  <a:pt x="26381" y="4391"/>
                </a:lnTo>
                <a:lnTo>
                  <a:pt x="26320" y="4451"/>
                </a:lnTo>
                <a:lnTo>
                  <a:pt x="26260" y="4512"/>
                </a:lnTo>
                <a:lnTo>
                  <a:pt x="26018" y="4753"/>
                </a:lnTo>
                <a:lnTo>
                  <a:pt x="25756" y="4975"/>
                </a:lnTo>
                <a:lnTo>
                  <a:pt x="25474" y="5136"/>
                </a:lnTo>
                <a:lnTo>
                  <a:pt x="25172" y="5297"/>
                </a:lnTo>
                <a:lnTo>
                  <a:pt x="24870" y="5398"/>
                </a:lnTo>
                <a:lnTo>
                  <a:pt x="24548" y="5478"/>
                </a:lnTo>
                <a:lnTo>
                  <a:pt x="24206" y="5518"/>
                </a:lnTo>
                <a:lnTo>
                  <a:pt x="23863" y="5518"/>
                </a:lnTo>
                <a:lnTo>
                  <a:pt x="23541" y="5498"/>
                </a:lnTo>
                <a:lnTo>
                  <a:pt x="23219" y="5438"/>
                </a:lnTo>
                <a:lnTo>
                  <a:pt x="22897" y="5357"/>
                </a:lnTo>
                <a:lnTo>
                  <a:pt x="22595" y="5257"/>
                </a:lnTo>
                <a:lnTo>
                  <a:pt x="22293" y="5116"/>
                </a:lnTo>
                <a:lnTo>
                  <a:pt x="22011" y="4975"/>
                </a:lnTo>
                <a:lnTo>
                  <a:pt x="21447" y="4652"/>
                </a:lnTo>
                <a:lnTo>
                  <a:pt x="21467" y="4330"/>
                </a:lnTo>
                <a:lnTo>
                  <a:pt x="21467" y="3988"/>
                </a:lnTo>
                <a:lnTo>
                  <a:pt x="21447" y="3746"/>
                </a:lnTo>
                <a:lnTo>
                  <a:pt x="21427" y="3525"/>
                </a:lnTo>
                <a:lnTo>
                  <a:pt x="21387" y="3303"/>
                </a:lnTo>
                <a:lnTo>
                  <a:pt x="21326" y="3082"/>
                </a:lnTo>
                <a:lnTo>
                  <a:pt x="21266" y="2860"/>
                </a:lnTo>
                <a:lnTo>
                  <a:pt x="21185" y="2659"/>
                </a:lnTo>
                <a:lnTo>
                  <a:pt x="21105" y="2437"/>
                </a:lnTo>
                <a:lnTo>
                  <a:pt x="21004" y="2236"/>
                </a:lnTo>
                <a:lnTo>
                  <a:pt x="20883" y="2035"/>
                </a:lnTo>
                <a:lnTo>
                  <a:pt x="20762" y="1853"/>
                </a:lnTo>
                <a:lnTo>
                  <a:pt x="20641" y="1672"/>
                </a:lnTo>
                <a:lnTo>
                  <a:pt x="20480" y="1491"/>
                </a:lnTo>
                <a:lnTo>
                  <a:pt x="20339" y="1330"/>
                </a:lnTo>
                <a:lnTo>
                  <a:pt x="20178" y="1169"/>
                </a:lnTo>
                <a:lnTo>
                  <a:pt x="19997" y="1008"/>
                </a:lnTo>
                <a:lnTo>
                  <a:pt x="19816" y="867"/>
                </a:lnTo>
                <a:lnTo>
                  <a:pt x="19453" y="605"/>
                </a:lnTo>
                <a:lnTo>
                  <a:pt x="19051" y="403"/>
                </a:lnTo>
                <a:lnTo>
                  <a:pt x="18648" y="242"/>
                </a:lnTo>
                <a:lnTo>
                  <a:pt x="18225" y="122"/>
                </a:lnTo>
                <a:lnTo>
                  <a:pt x="17802" y="41"/>
                </a:lnTo>
                <a:lnTo>
                  <a:pt x="1735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+ 2 columns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457200" y="0"/>
            <a:ext cx="8229600" cy="842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1470749" y="1600200"/>
            <a:ext cx="3010499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76" name="Shape 76"/>
          <p:cNvSpPr txBox="1"/>
          <p:nvPr>
            <p:ph idx="2" type="body"/>
          </p:nvPr>
        </p:nvSpPr>
        <p:spPr>
          <a:xfrm>
            <a:off x="4662645" y="1600200"/>
            <a:ext cx="3010499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cxnSp>
        <p:nvCxnSpPr>
          <p:cNvPr id="77" name="Shape 77"/>
          <p:cNvCxnSpPr/>
          <p:nvPr/>
        </p:nvCxnSpPr>
        <p:spPr>
          <a:xfrm>
            <a:off x="4788625" y="1059075"/>
            <a:ext cx="2787900" cy="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dashDot"/>
            <a:round/>
            <a:headEnd len="lg" w="lg" type="none"/>
            <a:tailEnd len="lg" w="lg" type="none"/>
          </a:ln>
        </p:spPr>
      </p:cxnSp>
      <p:cxnSp>
        <p:nvCxnSpPr>
          <p:cNvPr id="78" name="Shape 78"/>
          <p:cNvCxnSpPr/>
          <p:nvPr/>
        </p:nvCxnSpPr>
        <p:spPr>
          <a:xfrm>
            <a:off x="1567475" y="1059075"/>
            <a:ext cx="2787900" cy="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dashDot"/>
            <a:round/>
            <a:headEnd len="lg" w="lg" type="none"/>
            <a:tailEnd len="lg" w="lg" type="none"/>
          </a:ln>
        </p:spPr>
      </p:cxnSp>
      <p:sp>
        <p:nvSpPr>
          <p:cNvPr id="79" name="Shape 79"/>
          <p:cNvSpPr/>
          <p:nvPr/>
        </p:nvSpPr>
        <p:spPr>
          <a:xfrm>
            <a:off x="4406175" y="998882"/>
            <a:ext cx="331649" cy="242573"/>
          </a:xfrm>
          <a:custGeom>
            <a:pathLst>
              <a:path extrusionOk="0" h="25334" w="34637">
                <a:moveTo>
                  <a:pt x="12264" y="2478"/>
                </a:moveTo>
                <a:lnTo>
                  <a:pt x="12546" y="2498"/>
                </a:lnTo>
                <a:lnTo>
                  <a:pt x="12828" y="2538"/>
                </a:lnTo>
                <a:lnTo>
                  <a:pt x="13130" y="2639"/>
                </a:lnTo>
                <a:lnTo>
                  <a:pt x="13392" y="2760"/>
                </a:lnTo>
                <a:lnTo>
                  <a:pt x="13634" y="2901"/>
                </a:lnTo>
                <a:lnTo>
                  <a:pt x="13855" y="3102"/>
                </a:lnTo>
                <a:lnTo>
                  <a:pt x="14057" y="3303"/>
                </a:lnTo>
                <a:lnTo>
                  <a:pt x="14238" y="3545"/>
                </a:lnTo>
                <a:lnTo>
                  <a:pt x="14419" y="3787"/>
                </a:lnTo>
                <a:lnTo>
                  <a:pt x="14560" y="4028"/>
                </a:lnTo>
                <a:lnTo>
                  <a:pt x="14701" y="4270"/>
                </a:lnTo>
                <a:lnTo>
                  <a:pt x="14862" y="4592"/>
                </a:lnTo>
                <a:lnTo>
                  <a:pt x="15003" y="4914"/>
                </a:lnTo>
                <a:lnTo>
                  <a:pt x="15104" y="5236"/>
                </a:lnTo>
                <a:lnTo>
                  <a:pt x="15204" y="5579"/>
                </a:lnTo>
                <a:lnTo>
                  <a:pt x="15305" y="5921"/>
                </a:lnTo>
                <a:lnTo>
                  <a:pt x="15345" y="6102"/>
                </a:lnTo>
                <a:lnTo>
                  <a:pt x="15426" y="6263"/>
                </a:lnTo>
                <a:lnTo>
                  <a:pt x="15506" y="6404"/>
                </a:lnTo>
                <a:lnTo>
                  <a:pt x="15627" y="6545"/>
                </a:lnTo>
                <a:lnTo>
                  <a:pt x="15345" y="6686"/>
                </a:lnTo>
                <a:lnTo>
                  <a:pt x="15084" y="6827"/>
                </a:lnTo>
                <a:lnTo>
                  <a:pt x="14802" y="6988"/>
                </a:lnTo>
                <a:lnTo>
                  <a:pt x="14560" y="7170"/>
                </a:lnTo>
                <a:lnTo>
                  <a:pt x="14298" y="7371"/>
                </a:lnTo>
                <a:lnTo>
                  <a:pt x="14077" y="7593"/>
                </a:lnTo>
                <a:lnTo>
                  <a:pt x="13855" y="7814"/>
                </a:lnTo>
                <a:lnTo>
                  <a:pt x="13654" y="8056"/>
                </a:lnTo>
                <a:lnTo>
                  <a:pt x="13412" y="8378"/>
                </a:lnTo>
                <a:lnTo>
                  <a:pt x="13191" y="8740"/>
                </a:lnTo>
                <a:lnTo>
                  <a:pt x="12909" y="8881"/>
                </a:lnTo>
                <a:lnTo>
                  <a:pt x="12627" y="9042"/>
                </a:lnTo>
                <a:lnTo>
                  <a:pt x="12385" y="9143"/>
                </a:lnTo>
                <a:lnTo>
                  <a:pt x="12143" y="9204"/>
                </a:lnTo>
                <a:lnTo>
                  <a:pt x="11882" y="9224"/>
                </a:lnTo>
                <a:lnTo>
                  <a:pt x="11620" y="9244"/>
                </a:lnTo>
                <a:lnTo>
                  <a:pt x="11358" y="9244"/>
                </a:lnTo>
                <a:lnTo>
                  <a:pt x="11096" y="9204"/>
                </a:lnTo>
                <a:lnTo>
                  <a:pt x="10855" y="9143"/>
                </a:lnTo>
                <a:lnTo>
                  <a:pt x="10613" y="9042"/>
                </a:lnTo>
                <a:lnTo>
                  <a:pt x="10392" y="8922"/>
                </a:lnTo>
                <a:lnTo>
                  <a:pt x="10170" y="8781"/>
                </a:lnTo>
                <a:lnTo>
                  <a:pt x="9969" y="8620"/>
                </a:lnTo>
                <a:lnTo>
                  <a:pt x="9787" y="8438"/>
                </a:lnTo>
                <a:lnTo>
                  <a:pt x="9606" y="8217"/>
                </a:lnTo>
                <a:lnTo>
                  <a:pt x="9465" y="7995"/>
                </a:lnTo>
                <a:lnTo>
                  <a:pt x="9344" y="7774"/>
                </a:lnTo>
                <a:lnTo>
                  <a:pt x="9224" y="7532"/>
                </a:lnTo>
                <a:lnTo>
                  <a:pt x="9143" y="7270"/>
                </a:lnTo>
                <a:lnTo>
                  <a:pt x="9083" y="7009"/>
                </a:lnTo>
                <a:lnTo>
                  <a:pt x="9042" y="6747"/>
                </a:lnTo>
                <a:lnTo>
                  <a:pt x="9002" y="6465"/>
                </a:lnTo>
                <a:lnTo>
                  <a:pt x="9002" y="6203"/>
                </a:lnTo>
                <a:lnTo>
                  <a:pt x="9002" y="5921"/>
                </a:lnTo>
                <a:lnTo>
                  <a:pt x="9042" y="5639"/>
                </a:lnTo>
                <a:lnTo>
                  <a:pt x="9083" y="5377"/>
                </a:lnTo>
                <a:lnTo>
                  <a:pt x="9143" y="5116"/>
                </a:lnTo>
                <a:lnTo>
                  <a:pt x="9203" y="4854"/>
                </a:lnTo>
                <a:lnTo>
                  <a:pt x="9304" y="4612"/>
                </a:lnTo>
                <a:lnTo>
                  <a:pt x="9405" y="4371"/>
                </a:lnTo>
                <a:lnTo>
                  <a:pt x="9546" y="4109"/>
                </a:lnTo>
                <a:lnTo>
                  <a:pt x="9687" y="3867"/>
                </a:lnTo>
                <a:lnTo>
                  <a:pt x="9868" y="3646"/>
                </a:lnTo>
                <a:lnTo>
                  <a:pt x="10049" y="3424"/>
                </a:lnTo>
                <a:lnTo>
                  <a:pt x="10251" y="3223"/>
                </a:lnTo>
                <a:lnTo>
                  <a:pt x="10472" y="3062"/>
                </a:lnTo>
                <a:lnTo>
                  <a:pt x="10694" y="2901"/>
                </a:lnTo>
                <a:lnTo>
                  <a:pt x="10935" y="2760"/>
                </a:lnTo>
                <a:lnTo>
                  <a:pt x="11197" y="2659"/>
                </a:lnTo>
                <a:lnTo>
                  <a:pt x="11439" y="2578"/>
                </a:lnTo>
                <a:lnTo>
                  <a:pt x="11721" y="2518"/>
                </a:lnTo>
                <a:lnTo>
                  <a:pt x="11982" y="2478"/>
                </a:lnTo>
                <a:close/>
                <a:moveTo>
                  <a:pt x="18507" y="7270"/>
                </a:moveTo>
                <a:lnTo>
                  <a:pt x="18809" y="7331"/>
                </a:lnTo>
                <a:lnTo>
                  <a:pt x="19111" y="7391"/>
                </a:lnTo>
                <a:lnTo>
                  <a:pt x="19232" y="7431"/>
                </a:lnTo>
                <a:lnTo>
                  <a:pt x="19373" y="7492"/>
                </a:lnTo>
                <a:lnTo>
                  <a:pt x="19614" y="7653"/>
                </a:lnTo>
                <a:lnTo>
                  <a:pt x="19836" y="7834"/>
                </a:lnTo>
                <a:lnTo>
                  <a:pt x="20017" y="8036"/>
                </a:lnTo>
                <a:lnTo>
                  <a:pt x="20118" y="8177"/>
                </a:lnTo>
                <a:lnTo>
                  <a:pt x="20219" y="8318"/>
                </a:lnTo>
                <a:lnTo>
                  <a:pt x="20279" y="8479"/>
                </a:lnTo>
                <a:lnTo>
                  <a:pt x="20339" y="8640"/>
                </a:lnTo>
                <a:lnTo>
                  <a:pt x="20400" y="8781"/>
                </a:lnTo>
                <a:lnTo>
                  <a:pt x="20440" y="8942"/>
                </a:lnTo>
                <a:lnTo>
                  <a:pt x="20480" y="9284"/>
                </a:lnTo>
                <a:lnTo>
                  <a:pt x="20480" y="9606"/>
                </a:lnTo>
                <a:lnTo>
                  <a:pt x="20440" y="9949"/>
                </a:lnTo>
                <a:lnTo>
                  <a:pt x="20380" y="10271"/>
                </a:lnTo>
                <a:lnTo>
                  <a:pt x="20279" y="10593"/>
                </a:lnTo>
                <a:lnTo>
                  <a:pt x="20158" y="10915"/>
                </a:lnTo>
                <a:lnTo>
                  <a:pt x="19977" y="11217"/>
                </a:lnTo>
                <a:lnTo>
                  <a:pt x="19796" y="11499"/>
                </a:lnTo>
                <a:lnTo>
                  <a:pt x="19574" y="11761"/>
                </a:lnTo>
                <a:lnTo>
                  <a:pt x="19333" y="12003"/>
                </a:lnTo>
                <a:lnTo>
                  <a:pt x="19091" y="12244"/>
                </a:lnTo>
                <a:lnTo>
                  <a:pt x="18829" y="12466"/>
                </a:lnTo>
                <a:lnTo>
                  <a:pt x="18567" y="12667"/>
                </a:lnTo>
                <a:lnTo>
                  <a:pt x="18265" y="12869"/>
                </a:lnTo>
                <a:lnTo>
                  <a:pt x="17963" y="13050"/>
                </a:lnTo>
                <a:lnTo>
                  <a:pt x="17661" y="13211"/>
                </a:lnTo>
                <a:lnTo>
                  <a:pt x="17339" y="13332"/>
                </a:lnTo>
                <a:lnTo>
                  <a:pt x="17017" y="13412"/>
                </a:lnTo>
                <a:lnTo>
                  <a:pt x="16835" y="13432"/>
                </a:lnTo>
                <a:lnTo>
                  <a:pt x="16674" y="13453"/>
                </a:lnTo>
                <a:lnTo>
                  <a:pt x="16513" y="13453"/>
                </a:lnTo>
                <a:lnTo>
                  <a:pt x="16332" y="13432"/>
                </a:lnTo>
                <a:lnTo>
                  <a:pt x="16171" y="13412"/>
                </a:lnTo>
                <a:lnTo>
                  <a:pt x="16010" y="13372"/>
                </a:lnTo>
                <a:lnTo>
                  <a:pt x="15708" y="13271"/>
                </a:lnTo>
                <a:lnTo>
                  <a:pt x="15446" y="13150"/>
                </a:lnTo>
                <a:lnTo>
                  <a:pt x="15225" y="12989"/>
                </a:lnTo>
                <a:lnTo>
                  <a:pt x="15003" y="12788"/>
                </a:lnTo>
                <a:lnTo>
                  <a:pt x="14822" y="12587"/>
                </a:lnTo>
                <a:lnTo>
                  <a:pt x="14661" y="12365"/>
                </a:lnTo>
                <a:lnTo>
                  <a:pt x="14520" y="12123"/>
                </a:lnTo>
                <a:lnTo>
                  <a:pt x="14419" y="11862"/>
                </a:lnTo>
                <a:lnTo>
                  <a:pt x="14338" y="11600"/>
                </a:lnTo>
                <a:lnTo>
                  <a:pt x="14278" y="11318"/>
                </a:lnTo>
                <a:lnTo>
                  <a:pt x="14258" y="11036"/>
                </a:lnTo>
                <a:lnTo>
                  <a:pt x="14258" y="10754"/>
                </a:lnTo>
                <a:lnTo>
                  <a:pt x="14278" y="10472"/>
                </a:lnTo>
                <a:lnTo>
                  <a:pt x="14338" y="10190"/>
                </a:lnTo>
                <a:lnTo>
                  <a:pt x="14419" y="9908"/>
                </a:lnTo>
                <a:lnTo>
                  <a:pt x="14540" y="9626"/>
                </a:lnTo>
                <a:lnTo>
                  <a:pt x="14701" y="9324"/>
                </a:lnTo>
                <a:lnTo>
                  <a:pt x="14882" y="9063"/>
                </a:lnTo>
                <a:lnTo>
                  <a:pt x="15104" y="8801"/>
                </a:lnTo>
                <a:lnTo>
                  <a:pt x="15345" y="8579"/>
                </a:lnTo>
                <a:lnTo>
                  <a:pt x="15587" y="8358"/>
                </a:lnTo>
                <a:lnTo>
                  <a:pt x="15869" y="8177"/>
                </a:lnTo>
                <a:lnTo>
                  <a:pt x="16151" y="7995"/>
                </a:lnTo>
                <a:lnTo>
                  <a:pt x="16453" y="7854"/>
                </a:lnTo>
                <a:lnTo>
                  <a:pt x="16795" y="7693"/>
                </a:lnTo>
                <a:lnTo>
                  <a:pt x="17158" y="7572"/>
                </a:lnTo>
                <a:lnTo>
                  <a:pt x="17520" y="7472"/>
                </a:lnTo>
                <a:lnTo>
                  <a:pt x="17863" y="7391"/>
                </a:lnTo>
                <a:lnTo>
                  <a:pt x="18185" y="7331"/>
                </a:lnTo>
                <a:lnTo>
                  <a:pt x="18507" y="7270"/>
                </a:lnTo>
                <a:close/>
                <a:moveTo>
                  <a:pt x="21366" y="5176"/>
                </a:moveTo>
                <a:lnTo>
                  <a:pt x="21447" y="5317"/>
                </a:lnTo>
                <a:lnTo>
                  <a:pt x="21568" y="5458"/>
                </a:lnTo>
                <a:lnTo>
                  <a:pt x="21668" y="5579"/>
                </a:lnTo>
                <a:lnTo>
                  <a:pt x="21809" y="5700"/>
                </a:lnTo>
                <a:lnTo>
                  <a:pt x="21930" y="5800"/>
                </a:lnTo>
                <a:lnTo>
                  <a:pt x="22071" y="5901"/>
                </a:lnTo>
                <a:lnTo>
                  <a:pt x="22393" y="6082"/>
                </a:lnTo>
                <a:lnTo>
                  <a:pt x="22716" y="6223"/>
                </a:lnTo>
                <a:lnTo>
                  <a:pt x="23058" y="6324"/>
                </a:lnTo>
                <a:lnTo>
                  <a:pt x="23420" y="6384"/>
                </a:lnTo>
                <a:lnTo>
                  <a:pt x="23763" y="6445"/>
                </a:lnTo>
                <a:lnTo>
                  <a:pt x="24286" y="6445"/>
                </a:lnTo>
                <a:lnTo>
                  <a:pt x="24548" y="6425"/>
                </a:lnTo>
                <a:lnTo>
                  <a:pt x="24810" y="6384"/>
                </a:lnTo>
                <a:lnTo>
                  <a:pt x="25072" y="6324"/>
                </a:lnTo>
                <a:lnTo>
                  <a:pt x="25333" y="6263"/>
                </a:lnTo>
                <a:lnTo>
                  <a:pt x="25575" y="6163"/>
                </a:lnTo>
                <a:lnTo>
                  <a:pt x="25817" y="6062"/>
                </a:lnTo>
                <a:lnTo>
                  <a:pt x="25817" y="6062"/>
                </a:lnTo>
                <a:lnTo>
                  <a:pt x="25797" y="6445"/>
                </a:lnTo>
                <a:lnTo>
                  <a:pt x="25817" y="6827"/>
                </a:lnTo>
                <a:lnTo>
                  <a:pt x="25877" y="7210"/>
                </a:lnTo>
                <a:lnTo>
                  <a:pt x="25958" y="7572"/>
                </a:lnTo>
                <a:lnTo>
                  <a:pt x="26099" y="7915"/>
                </a:lnTo>
                <a:lnTo>
                  <a:pt x="26280" y="8257"/>
                </a:lnTo>
                <a:lnTo>
                  <a:pt x="26381" y="8418"/>
                </a:lnTo>
                <a:lnTo>
                  <a:pt x="26501" y="8579"/>
                </a:lnTo>
                <a:lnTo>
                  <a:pt x="26642" y="8720"/>
                </a:lnTo>
                <a:lnTo>
                  <a:pt x="26783" y="8881"/>
                </a:lnTo>
                <a:lnTo>
                  <a:pt x="27005" y="9083"/>
                </a:lnTo>
                <a:lnTo>
                  <a:pt x="27247" y="9244"/>
                </a:lnTo>
                <a:lnTo>
                  <a:pt x="27528" y="9385"/>
                </a:lnTo>
                <a:lnTo>
                  <a:pt x="27810" y="9506"/>
                </a:lnTo>
                <a:lnTo>
                  <a:pt x="28092" y="9586"/>
                </a:lnTo>
                <a:lnTo>
                  <a:pt x="28394" y="9647"/>
                </a:lnTo>
                <a:lnTo>
                  <a:pt x="28676" y="9667"/>
                </a:lnTo>
                <a:lnTo>
                  <a:pt x="28978" y="9667"/>
                </a:lnTo>
                <a:lnTo>
                  <a:pt x="28918" y="9969"/>
                </a:lnTo>
                <a:lnTo>
                  <a:pt x="28858" y="10271"/>
                </a:lnTo>
                <a:lnTo>
                  <a:pt x="28837" y="10573"/>
                </a:lnTo>
                <a:lnTo>
                  <a:pt x="28837" y="10875"/>
                </a:lnTo>
                <a:lnTo>
                  <a:pt x="28878" y="11177"/>
                </a:lnTo>
                <a:lnTo>
                  <a:pt x="28938" y="11479"/>
                </a:lnTo>
                <a:lnTo>
                  <a:pt x="29039" y="11761"/>
                </a:lnTo>
                <a:lnTo>
                  <a:pt x="29180" y="12063"/>
                </a:lnTo>
                <a:lnTo>
                  <a:pt x="29321" y="12264"/>
                </a:lnTo>
                <a:lnTo>
                  <a:pt x="29482" y="12466"/>
                </a:lnTo>
                <a:lnTo>
                  <a:pt x="29643" y="12627"/>
                </a:lnTo>
                <a:lnTo>
                  <a:pt x="29844" y="12788"/>
                </a:lnTo>
                <a:lnTo>
                  <a:pt x="30046" y="12929"/>
                </a:lnTo>
                <a:lnTo>
                  <a:pt x="30267" y="13050"/>
                </a:lnTo>
                <a:lnTo>
                  <a:pt x="30489" y="13130"/>
                </a:lnTo>
                <a:lnTo>
                  <a:pt x="30730" y="13191"/>
                </a:lnTo>
                <a:lnTo>
                  <a:pt x="30670" y="13634"/>
                </a:lnTo>
                <a:lnTo>
                  <a:pt x="30650" y="14077"/>
                </a:lnTo>
                <a:lnTo>
                  <a:pt x="30670" y="14520"/>
                </a:lnTo>
                <a:lnTo>
                  <a:pt x="30730" y="14943"/>
                </a:lnTo>
                <a:lnTo>
                  <a:pt x="30811" y="15386"/>
                </a:lnTo>
                <a:lnTo>
                  <a:pt x="30932" y="15788"/>
                </a:lnTo>
                <a:lnTo>
                  <a:pt x="31093" y="16211"/>
                </a:lnTo>
                <a:lnTo>
                  <a:pt x="31294" y="16594"/>
                </a:lnTo>
                <a:lnTo>
                  <a:pt x="30972" y="16554"/>
                </a:lnTo>
                <a:lnTo>
                  <a:pt x="30650" y="16534"/>
                </a:lnTo>
                <a:lnTo>
                  <a:pt x="30328" y="16513"/>
                </a:lnTo>
                <a:lnTo>
                  <a:pt x="30005" y="16534"/>
                </a:lnTo>
                <a:lnTo>
                  <a:pt x="29643" y="16574"/>
                </a:lnTo>
                <a:lnTo>
                  <a:pt x="29301" y="16634"/>
                </a:lnTo>
                <a:lnTo>
                  <a:pt x="28938" y="16715"/>
                </a:lnTo>
                <a:lnTo>
                  <a:pt x="28596" y="16815"/>
                </a:lnTo>
                <a:lnTo>
                  <a:pt x="28274" y="16956"/>
                </a:lnTo>
                <a:lnTo>
                  <a:pt x="27951" y="17097"/>
                </a:lnTo>
                <a:lnTo>
                  <a:pt x="27629" y="17279"/>
                </a:lnTo>
                <a:lnTo>
                  <a:pt x="27327" y="17460"/>
                </a:lnTo>
                <a:lnTo>
                  <a:pt x="27247" y="17118"/>
                </a:lnTo>
                <a:lnTo>
                  <a:pt x="27126" y="16795"/>
                </a:lnTo>
                <a:lnTo>
                  <a:pt x="26985" y="16473"/>
                </a:lnTo>
                <a:lnTo>
                  <a:pt x="26824" y="16171"/>
                </a:lnTo>
                <a:lnTo>
                  <a:pt x="26622" y="15889"/>
                </a:lnTo>
                <a:lnTo>
                  <a:pt x="26401" y="15607"/>
                </a:lnTo>
                <a:lnTo>
                  <a:pt x="26159" y="15366"/>
                </a:lnTo>
                <a:lnTo>
                  <a:pt x="25877" y="15144"/>
                </a:lnTo>
                <a:lnTo>
                  <a:pt x="25575" y="14943"/>
                </a:lnTo>
                <a:lnTo>
                  <a:pt x="25253" y="14782"/>
                </a:lnTo>
                <a:lnTo>
                  <a:pt x="24911" y="14661"/>
                </a:lnTo>
                <a:lnTo>
                  <a:pt x="24548" y="14580"/>
                </a:lnTo>
                <a:lnTo>
                  <a:pt x="24206" y="14540"/>
                </a:lnTo>
                <a:lnTo>
                  <a:pt x="23843" y="14540"/>
                </a:lnTo>
                <a:lnTo>
                  <a:pt x="23481" y="14580"/>
                </a:lnTo>
                <a:lnTo>
                  <a:pt x="23118" y="14661"/>
                </a:lnTo>
                <a:lnTo>
                  <a:pt x="23118" y="14661"/>
                </a:lnTo>
                <a:lnTo>
                  <a:pt x="23179" y="14298"/>
                </a:lnTo>
                <a:lnTo>
                  <a:pt x="23179" y="13956"/>
                </a:lnTo>
                <a:lnTo>
                  <a:pt x="23179" y="13775"/>
                </a:lnTo>
                <a:lnTo>
                  <a:pt x="23138" y="13594"/>
                </a:lnTo>
                <a:lnTo>
                  <a:pt x="23098" y="13412"/>
                </a:lnTo>
                <a:lnTo>
                  <a:pt x="23058" y="13231"/>
                </a:lnTo>
                <a:lnTo>
                  <a:pt x="22977" y="13030"/>
                </a:lnTo>
                <a:lnTo>
                  <a:pt x="22877" y="12848"/>
                </a:lnTo>
                <a:lnTo>
                  <a:pt x="22776" y="12667"/>
                </a:lnTo>
                <a:lnTo>
                  <a:pt x="22635" y="12506"/>
                </a:lnTo>
                <a:lnTo>
                  <a:pt x="22494" y="12345"/>
                </a:lnTo>
                <a:lnTo>
                  <a:pt x="22353" y="12204"/>
                </a:lnTo>
                <a:lnTo>
                  <a:pt x="22172" y="12083"/>
                </a:lnTo>
                <a:lnTo>
                  <a:pt x="21991" y="11962"/>
                </a:lnTo>
                <a:lnTo>
                  <a:pt x="21769" y="11882"/>
                </a:lnTo>
                <a:lnTo>
                  <a:pt x="21507" y="11821"/>
                </a:lnTo>
                <a:lnTo>
                  <a:pt x="21709" y="11378"/>
                </a:lnTo>
                <a:lnTo>
                  <a:pt x="21870" y="10935"/>
                </a:lnTo>
                <a:lnTo>
                  <a:pt x="21991" y="10472"/>
                </a:lnTo>
                <a:lnTo>
                  <a:pt x="22051" y="9989"/>
                </a:lnTo>
                <a:lnTo>
                  <a:pt x="22071" y="9747"/>
                </a:lnTo>
                <a:lnTo>
                  <a:pt x="22071" y="9506"/>
                </a:lnTo>
                <a:lnTo>
                  <a:pt x="22051" y="9264"/>
                </a:lnTo>
                <a:lnTo>
                  <a:pt x="22031" y="9022"/>
                </a:lnTo>
                <a:lnTo>
                  <a:pt x="22011" y="8781"/>
                </a:lnTo>
                <a:lnTo>
                  <a:pt x="21950" y="8539"/>
                </a:lnTo>
                <a:lnTo>
                  <a:pt x="21890" y="8297"/>
                </a:lnTo>
                <a:lnTo>
                  <a:pt x="21809" y="8056"/>
                </a:lnTo>
                <a:lnTo>
                  <a:pt x="21850" y="8076"/>
                </a:lnTo>
                <a:lnTo>
                  <a:pt x="22373" y="8458"/>
                </a:lnTo>
                <a:lnTo>
                  <a:pt x="22897" y="8821"/>
                </a:lnTo>
                <a:lnTo>
                  <a:pt x="23420" y="9244"/>
                </a:lnTo>
                <a:lnTo>
                  <a:pt x="23924" y="9687"/>
                </a:lnTo>
                <a:lnTo>
                  <a:pt x="24407" y="10130"/>
                </a:lnTo>
                <a:lnTo>
                  <a:pt x="24870" y="10613"/>
                </a:lnTo>
                <a:lnTo>
                  <a:pt x="25293" y="11076"/>
                </a:lnTo>
                <a:lnTo>
                  <a:pt x="25716" y="11560"/>
                </a:lnTo>
                <a:lnTo>
                  <a:pt x="26099" y="12043"/>
                </a:lnTo>
                <a:lnTo>
                  <a:pt x="26481" y="12546"/>
                </a:lnTo>
                <a:lnTo>
                  <a:pt x="26844" y="13070"/>
                </a:lnTo>
                <a:lnTo>
                  <a:pt x="27186" y="13614"/>
                </a:lnTo>
                <a:lnTo>
                  <a:pt x="27367" y="13916"/>
                </a:lnTo>
                <a:lnTo>
                  <a:pt x="27569" y="14177"/>
                </a:lnTo>
                <a:lnTo>
                  <a:pt x="27690" y="14318"/>
                </a:lnTo>
                <a:lnTo>
                  <a:pt x="27831" y="14419"/>
                </a:lnTo>
                <a:lnTo>
                  <a:pt x="28153" y="14560"/>
                </a:lnTo>
                <a:lnTo>
                  <a:pt x="28213" y="14580"/>
                </a:lnTo>
                <a:lnTo>
                  <a:pt x="28294" y="14600"/>
                </a:lnTo>
                <a:lnTo>
                  <a:pt x="28354" y="14580"/>
                </a:lnTo>
                <a:lnTo>
                  <a:pt x="28414" y="14580"/>
                </a:lnTo>
                <a:lnTo>
                  <a:pt x="28475" y="14540"/>
                </a:lnTo>
                <a:lnTo>
                  <a:pt x="28535" y="14500"/>
                </a:lnTo>
                <a:lnTo>
                  <a:pt x="28576" y="14459"/>
                </a:lnTo>
                <a:lnTo>
                  <a:pt x="28596" y="14379"/>
                </a:lnTo>
                <a:lnTo>
                  <a:pt x="28656" y="14097"/>
                </a:lnTo>
                <a:lnTo>
                  <a:pt x="28676" y="13956"/>
                </a:lnTo>
                <a:lnTo>
                  <a:pt x="28656" y="13815"/>
                </a:lnTo>
                <a:lnTo>
                  <a:pt x="28616" y="13614"/>
                </a:lnTo>
                <a:lnTo>
                  <a:pt x="28535" y="13432"/>
                </a:lnTo>
                <a:lnTo>
                  <a:pt x="28455" y="13271"/>
                </a:lnTo>
                <a:lnTo>
                  <a:pt x="28354" y="13090"/>
                </a:lnTo>
                <a:lnTo>
                  <a:pt x="27992" y="12486"/>
                </a:lnTo>
                <a:lnTo>
                  <a:pt x="27589" y="11902"/>
                </a:lnTo>
                <a:lnTo>
                  <a:pt x="27166" y="11338"/>
                </a:lnTo>
                <a:lnTo>
                  <a:pt x="26723" y="10774"/>
                </a:lnTo>
                <a:lnTo>
                  <a:pt x="26240" y="10231"/>
                </a:lnTo>
                <a:lnTo>
                  <a:pt x="25756" y="9727"/>
                </a:lnTo>
                <a:lnTo>
                  <a:pt x="25253" y="9224"/>
                </a:lnTo>
                <a:lnTo>
                  <a:pt x="24709" y="8740"/>
                </a:lnTo>
                <a:lnTo>
                  <a:pt x="24166" y="8297"/>
                </a:lnTo>
                <a:lnTo>
                  <a:pt x="23602" y="7854"/>
                </a:lnTo>
                <a:lnTo>
                  <a:pt x="23058" y="7452"/>
                </a:lnTo>
                <a:lnTo>
                  <a:pt x="22756" y="7250"/>
                </a:lnTo>
                <a:lnTo>
                  <a:pt x="22454" y="7049"/>
                </a:lnTo>
                <a:lnTo>
                  <a:pt x="22132" y="6888"/>
                </a:lnTo>
                <a:lnTo>
                  <a:pt x="21830" y="6747"/>
                </a:lnTo>
                <a:lnTo>
                  <a:pt x="21487" y="6646"/>
                </a:lnTo>
                <a:lnTo>
                  <a:pt x="21326" y="6606"/>
                </a:lnTo>
                <a:lnTo>
                  <a:pt x="21145" y="6586"/>
                </a:lnTo>
                <a:lnTo>
                  <a:pt x="21004" y="6586"/>
                </a:lnTo>
                <a:lnTo>
                  <a:pt x="20944" y="6626"/>
                </a:lnTo>
                <a:lnTo>
                  <a:pt x="20883" y="6666"/>
                </a:lnTo>
                <a:lnTo>
                  <a:pt x="20762" y="6545"/>
                </a:lnTo>
                <a:lnTo>
                  <a:pt x="20803" y="6505"/>
                </a:lnTo>
                <a:lnTo>
                  <a:pt x="20923" y="6324"/>
                </a:lnTo>
                <a:lnTo>
                  <a:pt x="21024" y="6143"/>
                </a:lnTo>
                <a:lnTo>
                  <a:pt x="21185" y="5740"/>
                </a:lnTo>
                <a:lnTo>
                  <a:pt x="21286" y="5458"/>
                </a:lnTo>
                <a:lnTo>
                  <a:pt x="21366" y="5176"/>
                </a:lnTo>
                <a:close/>
                <a:moveTo>
                  <a:pt x="10130" y="10351"/>
                </a:moveTo>
                <a:lnTo>
                  <a:pt x="10392" y="10432"/>
                </a:lnTo>
                <a:lnTo>
                  <a:pt x="10673" y="10512"/>
                </a:lnTo>
                <a:lnTo>
                  <a:pt x="10955" y="10573"/>
                </a:lnTo>
                <a:lnTo>
                  <a:pt x="11257" y="10613"/>
                </a:lnTo>
                <a:lnTo>
                  <a:pt x="10452" y="11378"/>
                </a:lnTo>
                <a:lnTo>
                  <a:pt x="9908" y="11922"/>
                </a:lnTo>
                <a:lnTo>
                  <a:pt x="9385" y="12486"/>
                </a:lnTo>
                <a:lnTo>
                  <a:pt x="8881" y="13070"/>
                </a:lnTo>
                <a:lnTo>
                  <a:pt x="8378" y="13674"/>
                </a:lnTo>
                <a:lnTo>
                  <a:pt x="7915" y="14298"/>
                </a:lnTo>
                <a:lnTo>
                  <a:pt x="7451" y="14943"/>
                </a:lnTo>
                <a:lnTo>
                  <a:pt x="7008" y="15587"/>
                </a:lnTo>
                <a:lnTo>
                  <a:pt x="6586" y="16252"/>
                </a:lnTo>
                <a:lnTo>
                  <a:pt x="6203" y="16876"/>
                </a:lnTo>
                <a:lnTo>
                  <a:pt x="5840" y="17520"/>
                </a:lnTo>
                <a:lnTo>
                  <a:pt x="5659" y="17883"/>
                </a:lnTo>
                <a:lnTo>
                  <a:pt x="5478" y="18265"/>
                </a:lnTo>
                <a:lnTo>
                  <a:pt x="5397" y="18447"/>
                </a:lnTo>
                <a:lnTo>
                  <a:pt x="5337" y="18648"/>
                </a:lnTo>
                <a:lnTo>
                  <a:pt x="5297" y="18849"/>
                </a:lnTo>
                <a:lnTo>
                  <a:pt x="5277" y="19051"/>
                </a:lnTo>
                <a:lnTo>
                  <a:pt x="5297" y="19051"/>
                </a:lnTo>
                <a:lnTo>
                  <a:pt x="5317" y="19172"/>
                </a:lnTo>
                <a:lnTo>
                  <a:pt x="5377" y="19313"/>
                </a:lnTo>
                <a:lnTo>
                  <a:pt x="5478" y="19413"/>
                </a:lnTo>
                <a:lnTo>
                  <a:pt x="5579" y="19514"/>
                </a:lnTo>
                <a:lnTo>
                  <a:pt x="5720" y="19554"/>
                </a:lnTo>
                <a:lnTo>
                  <a:pt x="5780" y="19574"/>
                </a:lnTo>
                <a:lnTo>
                  <a:pt x="5861" y="19574"/>
                </a:lnTo>
                <a:lnTo>
                  <a:pt x="5941" y="19554"/>
                </a:lnTo>
                <a:lnTo>
                  <a:pt x="6022" y="19534"/>
                </a:lnTo>
                <a:lnTo>
                  <a:pt x="6102" y="19474"/>
                </a:lnTo>
                <a:lnTo>
                  <a:pt x="6183" y="19433"/>
                </a:lnTo>
                <a:lnTo>
                  <a:pt x="6304" y="19292"/>
                </a:lnTo>
                <a:lnTo>
                  <a:pt x="6424" y="19172"/>
                </a:lnTo>
                <a:lnTo>
                  <a:pt x="6545" y="19010"/>
                </a:lnTo>
                <a:lnTo>
                  <a:pt x="6646" y="18849"/>
                </a:lnTo>
                <a:lnTo>
                  <a:pt x="6827" y="18527"/>
                </a:lnTo>
                <a:lnTo>
                  <a:pt x="7008" y="18205"/>
                </a:lnTo>
                <a:lnTo>
                  <a:pt x="7391" y="17561"/>
                </a:lnTo>
                <a:lnTo>
                  <a:pt x="7774" y="16936"/>
                </a:lnTo>
                <a:lnTo>
                  <a:pt x="8176" y="16332"/>
                </a:lnTo>
                <a:lnTo>
                  <a:pt x="8599" y="15728"/>
                </a:lnTo>
                <a:lnTo>
                  <a:pt x="9022" y="15144"/>
                </a:lnTo>
                <a:lnTo>
                  <a:pt x="9485" y="14580"/>
                </a:lnTo>
                <a:lnTo>
                  <a:pt x="9949" y="14016"/>
                </a:lnTo>
                <a:lnTo>
                  <a:pt x="10452" y="13453"/>
                </a:lnTo>
                <a:lnTo>
                  <a:pt x="10955" y="12929"/>
                </a:lnTo>
                <a:lnTo>
                  <a:pt x="11459" y="12385"/>
                </a:lnTo>
                <a:lnTo>
                  <a:pt x="12003" y="11882"/>
                </a:lnTo>
                <a:lnTo>
                  <a:pt x="12546" y="11378"/>
                </a:lnTo>
                <a:lnTo>
                  <a:pt x="12607" y="11318"/>
                </a:lnTo>
                <a:lnTo>
                  <a:pt x="12627" y="11560"/>
                </a:lnTo>
                <a:lnTo>
                  <a:pt x="12667" y="11781"/>
                </a:lnTo>
                <a:lnTo>
                  <a:pt x="12707" y="12023"/>
                </a:lnTo>
                <a:lnTo>
                  <a:pt x="12768" y="12244"/>
                </a:lnTo>
                <a:lnTo>
                  <a:pt x="12828" y="12466"/>
                </a:lnTo>
                <a:lnTo>
                  <a:pt x="12929" y="12687"/>
                </a:lnTo>
                <a:lnTo>
                  <a:pt x="13030" y="12909"/>
                </a:lnTo>
                <a:lnTo>
                  <a:pt x="13130" y="13130"/>
                </a:lnTo>
                <a:lnTo>
                  <a:pt x="13030" y="13171"/>
                </a:lnTo>
                <a:lnTo>
                  <a:pt x="12889" y="13251"/>
                </a:lnTo>
                <a:lnTo>
                  <a:pt x="12748" y="13332"/>
                </a:lnTo>
                <a:lnTo>
                  <a:pt x="12607" y="13432"/>
                </a:lnTo>
                <a:lnTo>
                  <a:pt x="12486" y="13533"/>
                </a:lnTo>
                <a:lnTo>
                  <a:pt x="12284" y="13775"/>
                </a:lnTo>
                <a:lnTo>
                  <a:pt x="12083" y="14037"/>
                </a:lnTo>
                <a:lnTo>
                  <a:pt x="11922" y="14318"/>
                </a:lnTo>
                <a:lnTo>
                  <a:pt x="11801" y="14600"/>
                </a:lnTo>
                <a:lnTo>
                  <a:pt x="11680" y="14923"/>
                </a:lnTo>
                <a:lnTo>
                  <a:pt x="11600" y="15225"/>
                </a:lnTo>
                <a:lnTo>
                  <a:pt x="11499" y="15688"/>
                </a:lnTo>
                <a:lnTo>
                  <a:pt x="11419" y="16171"/>
                </a:lnTo>
                <a:lnTo>
                  <a:pt x="11358" y="16654"/>
                </a:lnTo>
                <a:lnTo>
                  <a:pt x="11338" y="17138"/>
                </a:lnTo>
                <a:lnTo>
                  <a:pt x="11318" y="17621"/>
                </a:lnTo>
                <a:lnTo>
                  <a:pt x="11338" y="18124"/>
                </a:lnTo>
                <a:lnTo>
                  <a:pt x="11378" y="18608"/>
                </a:lnTo>
                <a:lnTo>
                  <a:pt x="11439" y="19091"/>
                </a:lnTo>
                <a:lnTo>
                  <a:pt x="11217" y="18970"/>
                </a:lnTo>
                <a:lnTo>
                  <a:pt x="10976" y="18870"/>
                </a:lnTo>
                <a:lnTo>
                  <a:pt x="10734" y="18809"/>
                </a:lnTo>
                <a:lnTo>
                  <a:pt x="10492" y="18769"/>
                </a:lnTo>
                <a:lnTo>
                  <a:pt x="10230" y="18769"/>
                </a:lnTo>
                <a:lnTo>
                  <a:pt x="9949" y="18809"/>
                </a:lnTo>
                <a:lnTo>
                  <a:pt x="9687" y="18890"/>
                </a:lnTo>
                <a:lnTo>
                  <a:pt x="9385" y="19010"/>
                </a:lnTo>
                <a:lnTo>
                  <a:pt x="9203" y="19111"/>
                </a:lnTo>
                <a:lnTo>
                  <a:pt x="9022" y="19232"/>
                </a:lnTo>
                <a:lnTo>
                  <a:pt x="8861" y="19373"/>
                </a:lnTo>
                <a:lnTo>
                  <a:pt x="8700" y="19514"/>
                </a:lnTo>
                <a:lnTo>
                  <a:pt x="8579" y="19655"/>
                </a:lnTo>
                <a:lnTo>
                  <a:pt x="8458" y="19816"/>
                </a:lnTo>
                <a:lnTo>
                  <a:pt x="8358" y="19997"/>
                </a:lnTo>
                <a:lnTo>
                  <a:pt x="8277" y="20178"/>
                </a:lnTo>
                <a:lnTo>
                  <a:pt x="8197" y="20360"/>
                </a:lnTo>
                <a:lnTo>
                  <a:pt x="8136" y="20541"/>
                </a:lnTo>
                <a:lnTo>
                  <a:pt x="8035" y="20944"/>
                </a:lnTo>
                <a:lnTo>
                  <a:pt x="7995" y="21367"/>
                </a:lnTo>
                <a:lnTo>
                  <a:pt x="7975" y="21789"/>
                </a:lnTo>
                <a:lnTo>
                  <a:pt x="7673" y="21648"/>
                </a:lnTo>
                <a:lnTo>
                  <a:pt x="7371" y="21548"/>
                </a:lnTo>
                <a:lnTo>
                  <a:pt x="7049" y="21487"/>
                </a:lnTo>
                <a:lnTo>
                  <a:pt x="6727" y="21427"/>
                </a:lnTo>
                <a:lnTo>
                  <a:pt x="6404" y="21407"/>
                </a:lnTo>
                <a:lnTo>
                  <a:pt x="6082" y="21427"/>
                </a:lnTo>
                <a:lnTo>
                  <a:pt x="5760" y="21447"/>
                </a:lnTo>
                <a:lnTo>
                  <a:pt x="5438" y="21508"/>
                </a:lnTo>
                <a:lnTo>
                  <a:pt x="5236" y="21568"/>
                </a:lnTo>
                <a:lnTo>
                  <a:pt x="5035" y="21628"/>
                </a:lnTo>
                <a:lnTo>
                  <a:pt x="4834" y="21709"/>
                </a:lnTo>
                <a:lnTo>
                  <a:pt x="4632" y="21810"/>
                </a:lnTo>
                <a:lnTo>
                  <a:pt x="4270" y="22031"/>
                </a:lnTo>
                <a:lnTo>
                  <a:pt x="3907" y="22273"/>
                </a:lnTo>
                <a:lnTo>
                  <a:pt x="3927" y="21910"/>
                </a:lnTo>
                <a:lnTo>
                  <a:pt x="3887" y="21548"/>
                </a:lnTo>
                <a:lnTo>
                  <a:pt x="3827" y="21165"/>
                </a:lnTo>
                <a:lnTo>
                  <a:pt x="3766" y="20984"/>
                </a:lnTo>
                <a:lnTo>
                  <a:pt x="3706" y="20823"/>
                </a:lnTo>
                <a:lnTo>
                  <a:pt x="3545" y="20481"/>
                </a:lnTo>
                <a:lnTo>
                  <a:pt x="3343" y="20158"/>
                </a:lnTo>
                <a:lnTo>
                  <a:pt x="3102" y="19876"/>
                </a:lnTo>
                <a:lnTo>
                  <a:pt x="2840" y="19615"/>
                </a:lnTo>
                <a:lnTo>
                  <a:pt x="3062" y="19433"/>
                </a:lnTo>
                <a:lnTo>
                  <a:pt x="3283" y="19212"/>
                </a:lnTo>
                <a:lnTo>
                  <a:pt x="3464" y="18990"/>
                </a:lnTo>
                <a:lnTo>
                  <a:pt x="3625" y="18749"/>
                </a:lnTo>
                <a:lnTo>
                  <a:pt x="3766" y="18487"/>
                </a:lnTo>
                <a:lnTo>
                  <a:pt x="3887" y="18225"/>
                </a:lnTo>
                <a:lnTo>
                  <a:pt x="3988" y="17943"/>
                </a:lnTo>
                <a:lnTo>
                  <a:pt x="4048" y="17661"/>
                </a:lnTo>
                <a:lnTo>
                  <a:pt x="4089" y="17299"/>
                </a:lnTo>
                <a:lnTo>
                  <a:pt x="4089" y="16956"/>
                </a:lnTo>
                <a:lnTo>
                  <a:pt x="4048" y="16614"/>
                </a:lnTo>
                <a:lnTo>
                  <a:pt x="3968" y="16292"/>
                </a:lnTo>
                <a:lnTo>
                  <a:pt x="3847" y="15950"/>
                </a:lnTo>
                <a:lnTo>
                  <a:pt x="3706" y="15648"/>
                </a:lnTo>
                <a:lnTo>
                  <a:pt x="3525" y="15345"/>
                </a:lnTo>
                <a:lnTo>
                  <a:pt x="3323" y="15084"/>
                </a:lnTo>
                <a:lnTo>
                  <a:pt x="3585" y="14963"/>
                </a:lnTo>
                <a:lnTo>
                  <a:pt x="3847" y="14822"/>
                </a:lnTo>
                <a:lnTo>
                  <a:pt x="4089" y="14681"/>
                </a:lnTo>
                <a:lnTo>
                  <a:pt x="4330" y="14500"/>
                </a:lnTo>
                <a:lnTo>
                  <a:pt x="4552" y="14298"/>
                </a:lnTo>
                <a:lnTo>
                  <a:pt x="4753" y="14077"/>
                </a:lnTo>
                <a:lnTo>
                  <a:pt x="4934" y="13835"/>
                </a:lnTo>
                <a:lnTo>
                  <a:pt x="5095" y="13573"/>
                </a:lnTo>
                <a:lnTo>
                  <a:pt x="5216" y="13312"/>
                </a:lnTo>
                <a:lnTo>
                  <a:pt x="5317" y="13030"/>
                </a:lnTo>
                <a:lnTo>
                  <a:pt x="5377" y="12748"/>
                </a:lnTo>
                <a:lnTo>
                  <a:pt x="5418" y="12446"/>
                </a:lnTo>
                <a:lnTo>
                  <a:pt x="5438" y="12144"/>
                </a:lnTo>
                <a:lnTo>
                  <a:pt x="5418" y="11862"/>
                </a:lnTo>
                <a:lnTo>
                  <a:pt x="5397" y="11560"/>
                </a:lnTo>
                <a:lnTo>
                  <a:pt x="5337" y="11278"/>
                </a:lnTo>
                <a:lnTo>
                  <a:pt x="5236" y="10935"/>
                </a:lnTo>
                <a:lnTo>
                  <a:pt x="5498" y="11016"/>
                </a:lnTo>
                <a:lnTo>
                  <a:pt x="5740" y="11096"/>
                </a:lnTo>
                <a:lnTo>
                  <a:pt x="5961" y="11137"/>
                </a:lnTo>
                <a:lnTo>
                  <a:pt x="6445" y="11217"/>
                </a:lnTo>
                <a:lnTo>
                  <a:pt x="6948" y="11258"/>
                </a:lnTo>
                <a:lnTo>
                  <a:pt x="7431" y="11237"/>
                </a:lnTo>
                <a:lnTo>
                  <a:pt x="7673" y="11217"/>
                </a:lnTo>
                <a:lnTo>
                  <a:pt x="7915" y="11197"/>
                </a:lnTo>
                <a:lnTo>
                  <a:pt x="8418" y="11096"/>
                </a:lnTo>
                <a:lnTo>
                  <a:pt x="8881" y="10956"/>
                </a:lnTo>
                <a:lnTo>
                  <a:pt x="9365" y="10774"/>
                </a:lnTo>
                <a:lnTo>
                  <a:pt x="9747" y="10573"/>
                </a:lnTo>
                <a:lnTo>
                  <a:pt x="9949" y="10472"/>
                </a:lnTo>
                <a:lnTo>
                  <a:pt x="10130" y="10351"/>
                </a:lnTo>
                <a:close/>
                <a:moveTo>
                  <a:pt x="16916" y="1"/>
                </a:moveTo>
                <a:lnTo>
                  <a:pt x="16453" y="41"/>
                </a:lnTo>
                <a:lnTo>
                  <a:pt x="16231" y="81"/>
                </a:lnTo>
                <a:lnTo>
                  <a:pt x="16010" y="142"/>
                </a:lnTo>
                <a:lnTo>
                  <a:pt x="15788" y="222"/>
                </a:lnTo>
                <a:lnTo>
                  <a:pt x="15587" y="323"/>
                </a:lnTo>
                <a:lnTo>
                  <a:pt x="15386" y="444"/>
                </a:lnTo>
                <a:lnTo>
                  <a:pt x="15204" y="585"/>
                </a:lnTo>
                <a:lnTo>
                  <a:pt x="15043" y="746"/>
                </a:lnTo>
                <a:lnTo>
                  <a:pt x="14902" y="907"/>
                </a:lnTo>
                <a:lnTo>
                  <a:pt x="14802" y="1068"/>
                </a:lnTo>
                <a:lnTo>
                  <a:pt x="14741" y="1249"/>
                </a:lnTo>
                <a:lnTo>
                  <a:pt x="14701" y="1431"/>
                </a:lnTo>
                <a:lnTo>
                  <a:pt x="14681" y="1612"/>
                </a:lnTo>
                <a:lnTo>
                  <a:pt x="14701" y="1793"/>
                </a:lnTo>
                <a:lnTo>
                  <a:pt x="14761" y="1954"/>
                </a:lnTo>
                <a:lnTo>
                  <a:pt x="14862" y="2115"/>
                </a:lnTo>
                <a:lnTo>
                  <a:pt x="15003" y="2236"/>
                </a:lnTo>
                <a:lnTo>
                  <a:pt x="15063" y="2276"/>
                </a:lnTo>
                <a:lnTo>
                  <a:pt x="15164" y="2276"/>
                </a:lnTo>
                <a:lnTo>
                  <a:pt x="15245" y="2236"/>
                </a:lnTo>
                <a:lnTo>
                  <a:pt x="15285" y="2176"/>
                </a:lnTo>
                <a:lnTo>
                  <a:pt x="15345" y="2055"/>
                </a:lnTo>
                <a:lnTo>
                  <a:pt x="15426" y="1934"/>
                </a:lnTo>
                <a:lnTo>
                  <a:pt x="15506" y="1853"/>
                </a:lnTo>
                <a:lnTo>
                  <a:pt x="15607" y="1753"/>
                </a:lnTo>
                <a:lnTo>
                  <a:pt x="15808" y="1612"/>
                </a:lnTo>
                <a:lnTo>
                  <a:pt x="16050" y="1491"/>
                </a:lnTo>
                <a:lnTo>
                  <a:pt x="16292" y="1390"/>
                </a:lnTo>
                <a:lnTo>
                  <a:pt x="16554" y="1330"/>
                </a:lnTo>
                <a:lnTo>
                  <a:pt x="16815" y="1290"/>
                </a:lnTo>
                <a:lnTo>
                  <a:pt x="17077" y="1269"/>
                </a:lnTo>
                <a:lnTo>
                  <a:pt x="17359" y="1290"/>
                </a:lnTo>
                <a:lnTo>
                  <a:pt x="17661" y="1310"/>
                </a:lnTo>
                <a:lnTo>
                  <a:pt x="17943" y="1390"/>
                </a:lnTo>
                <a:lnTo>
                  <a:pt x="18205" y="1471"/>
                </a:lnTo>
                <a:lnTo>
                  <a:pt x="18467" y="1571"/>
                </a:lnTo>
                <a:lnTo>
                  <a:pt x="18728" y="1712"/>
                </a:lnTo>
                <a:lnTo>
                  <a:pt x="18970" y="1874"/>
                </a:lnTo>
                <a:lnTo>
                  <a:pt x="19192" y="2055"/>
                </a:lnTo>
                <a:lnTo>
                  <a:pt x="19413" y="2256"/>
                </a:lnTo>
                <a:lnTo>
                  <a:pt x="19594" y="2478"/>
                </a:lnTo>
                <a:lnTo>
                  <a:pt x="19755" y="2719"/>
                </a:lnTo>
                <a:lnTo>
                  <a:pt x="19876" y="2981"/>
                </a:lnTo>
                <a:lnTo>
                  <a:pt x="19997" y="3243"/>
                </a:lnTo>
                <a:lnTo>
                  <a:pt x="20078" y="3525"/>
                </a:lnTo>
                <a:lnTo>
                  <a:pt x="20138" y="3807"/>
                </a:lnTo>
                <a:lnTo>
                  <a:pt x="20158" y="4109"/>
                </a:lnTo>
                <a:lnTo>
                  <a:pt x="20158" y="4411"/>
                </a:lnTo>
                <a:lnTo>
                  <a:pt x="20138" y="4713"/>
                </a:lnTo>
                <a:lnTo>
                  <a:pt x="20078" y="4995"/>
                </a:lnTo>
                <a:lnTo>
                  <a:pt x="19997" y="5297"/>
                </a:lnTo>
                <a:lnTo>
                  <a:pt x="19896" y="5539"/>
                </a:lnTo>
                <a:lnTo>
                  <a:pt x="19796" y="5780"/>
                </a:lnTo>
                <a:lnTo>
                  <a:pt x="19715" y="5941"/>
                </a:lnTo>
                <a:lnTo>
                  <a:pt x="19514" y="5861"/>
                </a:lnTo>
                <a:lnTo>
                  <a:pt x="19292" y="5800"/>
                </a:lnTo>
                <a:lnTo>
                  <a:pt x="19091" y="5760"/>
                </a:lnTo>
                <a:lnTo>
                  <a:pt x="18869" y="5740"/>
                </a:lnTo>
                <a:lnTo>
                  <a:pt x="18688" y="5720"/>
                </a:lnTo>
                <a:lnTo>
                  <a:pt x="18507" y="5740"/>
                </a:lnTo>
                <a:lnTo>
                  <a:pt x="18346" y="5760"/>
                </a:lnTo>
                <a:lnTo>
                  <a:pt x="18185" y="5800"/>
                </a:lnTo>
                <a:lnTo>
                  <a:pt x="18044" y="5881"/>
                </a:lnTo>
                <a:lnTo>
                  <a:pt x="17923" y="5961"/>
                </a:lnTo>
                <a:lnTo>
                  <a:pt x="17782" y="6082"/>
                </a:lnTo>
                <a:lnTo>
                  <a:pt x="17661" y="6223"/>
                </a:lnTo>
                <a:lnTo>
                  <a:pt x="17037" y="6223"/>
                </a:lnTo>
                <a:lnTo>
                  <a:pt x="16715" y="6243"/>
                </a:lnTo>
                <a:lnTo>
                  <a:pt x="16413" y="6304"/>
                </a:lnTo>
                <a:lnTo>
                  <a:pt x="16473" y="6123"/>
                </a:lnTo>
                <a:lnTo>
                  <a:pt x="16513" y="6022"/>
                </a:lnTo>
                <a:lnTo>
                  <a:pt x="16513" y="5921"/>
                </a:lnTo>
                <a:lnTo>
                  <a:pt x="16513" y="5679"/>
                </a:lnTo>
                <a:lnTo>
                  <a:pt x="16453" y="5458"/>
                </a:lnTo>
                <a:lnTo>
                  <a:pt x="16413" y="5257"/>
                </a:lnTo>
                <a:lnTo>
                  <a:pt x="16292" y="4793"/>
                </a:lnTo>
                <a:lnTo>
                  <a:pt x="16131" y="4350"/>
                </a:lnTo>
                <a:lnTo>
                  <a:pt x="15970" y="3928"/>
                </a:lnTo>
                <a:lnTo>
                  <a:pt x="15768" y="3505"/>
                </a:lnTo>
                <a:lnTo>
                  <a:pt x="15567" y="3162"/>
                </a:lnTo>
                <a:lnTo>
                  <a:pt x="15345" y="2820"/>
                </a:lnTo>
                <a:lnTo>
                  <a:pt x="15084" y="2498"/>
                </a:lnTo>
                <a:lnTo>
                  <a:pt x="14822" y="2216"/>
                </a:lnTo>
                <a:lnTo>
                  <a:pt x="14520" y="1954"/>
                </a:lnTo>
                <a:lnTo>
                  <a:pt x="14197" y="1712"/>
                </a:lnTo>
                <a:lnTo>
                  <a:pt x="13855" y="1511"/>
                </a:lnTo>
                <a:lnTo>
                  <a:pt x="13473" y="1330"/>
                </a:lnTo>
                <a:lnTo>
                  <a:pt x="13291" y="1269"/>
                </a:lnTo>
                <a:lnTo>
                  <a:pt x="13090" y="1209"/>
                </a:lnTo>
                <a:lnTo>
                  <a:pt x="12889" y="1149"/>
                </a:lnTo>
                <a:lnTo>
                  <a:pt x="12687" y="1108"/>
                </a:lnTo>
                <a:lnTo>
                  <a:pt x="12284" y="1068"/>
                </a:lnTo>
                <a:lnTo>
                  <a:pt x="11882" y="1088"/>
                </a:lnTo>
                <a:lnTo>
                  <a:pt x="11499" y="1128"/>
                </a:lnTo>
                <a:lnTo>
                  <a:pt x="11116" y="1229"/>
                </a:lnTo>
                <a:lnTo>
                  <a:pt x="10734" y="1350"/>
                </a:lnTo>
                <a:lnTo>
                  <a:pt x="10371" y="1531"/>
                </a:lnTo>
                <a:lnTo>
                  <a:pt x="10009" y="1712"/>
                </a:lnTo>
                <a:lnTo>
                  <a:pt x="9687" y="1954"/>
                </a:lnTo>
                <a:lnTo>
                  <a:pt x="9365" y="2196"/>
                </a:lnTo>
                <a:lnTo>
                  <a:pt x="9083" y="2478"/>
                </a:lnTo>
                <a:lnTo>
                  <a:pt x="8801" y="2780"/>
                </a:lnTo>
                <a:lnTo>
                  <a:pt x="8559" y="3102"/>
                </a:lnTo>
                <a:lnTo>
                  <a:pt x="8338" y="3444"/>
                </a:lnTo>
                <a:lnTo>
                  <a:pt x="8156" y="3787"/>
                </a:lnTo>
                <a:lnTo>
                  <a:pt x="7995" y="4129"/>
                </a:lnTo>
                <a:lnTo>
                  <a:pt x="7874" y="4491"/>
                </a:lnTo>
                <a:lnTo>
                  <a:pt x="7774" y="4874"/>
                </a:lnTo>
                <a:lnTo>
                  <a:pt x="7693" y="5236"/>
                </a:lnTo>
                <a:lnTo>
                  <a:pt x="7653" y="5619"/>
                </a:lnTo>
                <a:lnTo>
                  <a:pt x="7613" y="6002"/>
                </a:lnTo>
                <a:lnTo>
                  <a:pt x="7613" y="6384"/>
                </a:lnTo>
                <a:lnTo>
                  <a:pt x="7653" y="6767"/>
                </a:lnTo>
                <a:lnTo>
                  <a:pt x="7713" y="7129"/>
                </a:lnTo>
                <a:lnTo>
                  <a:pt x="7794" y="7512"/>
                </a:lnTo>
                <a:lnTo>
                  <a:pt x="7894" y="7874"/>
                </a:lnTo>
                <a:lnTo>
                  <a:pt x="8035" y="8217"/>
                </a:lnTo>
                <a:lnTo>
                  <a:pt x="8197" y="8559"/>
                </a:lnTo>
                <a:lnTo>
                  <a:pt x="8398" y="8881"/>
                </a:lnTo>
                <a:lnTo>
                  <a:pt x="8619" y="9204"/>
                </a:lnTo>
                <a:lnTo>
                  <a:pt x="8881" y="9506"/>
                </a:lnTo>
                <a:lnTo>
                  <a:pt x="8962" y="9586"/>
                </a:lnTo>
                <a:lnTo>
                  <a:pt x="8841" y="9667"/>
                </a:lnTo>
                <a:lnTo>
                  <a:pt x="8499" y="9808"/>
                </a:lnTo>
                <a:lnTo>
                  <a:pt x="8156" y="9908"/>
                </a:lnTo>
                <a:lnTo>
                  <a:pt x="7794" y="9989"/>
                </a:lnTo>
                <a:lnTo>
                  <a:pt x="7431" y="10049"/>
                </a:lnTo>
                <a:lnTo>
                  <a:pt x="7049" y="10069"/>
                </a:lnTo>
                <a:lnTo>
                  <a:pt x="6666" y="10049"/>
                </a:lnTo>
                <a:lnTo>
                  <a:pt x="6283" y="10009"/>
                </a:lnTo>
                <a:lnTo>
                  <a:pt x="5921" y="9949"/>
                </a:lnTo>
                <a:lnTo>
                  <a:pt x="5538" y="9828"/>
                </a:lnTo>
                <a:lnTo>
                  <a:pt x="5136" y="9687"/>
                </a:lnTo>
                <a:lnTo>
                  <a:pt x="4934" y="9626"/>
                </a:lnTo>
                <a:lnTo>
                  <a:pt x="4733" y="9586"/>
                </a:lnTo>
                <a:lnTo>
                  <a:pt x="4552" y="9546"/>
                </a:lnTo>
                <a:lnTo>
                  <a:pt x="4290" y="9546"/>
                </a:lnTo>
                <a:lnTo>
                  <a:pt x="4229" y="9566"/>
                </a:lnTo>
                <a:lnTo>
                  <a:pt x="4129" y="9647"/>
                </a:lnTo>
                <a:lnTo>
                  <a:pt x="4089" y="9687"/>
                </a:lnTo>
                <a:lnTo>
                  <a:pt x="4048" y="9747"/>
                </a:lnTo>
                <a:lnTo>
                  <a:pt x="4028" y="9808"/>
                </a:lnTo>
                <a:lnTo>
                  <a:pt x="4028" y="9868"/>
                </a:lnTo>
                <a:lnTo>
                  <a:pt x="4008" y="9868"/>
                </a:lnTo>
                <a:lnTo>
                  <a:pt x="3968" y="9888"/>
                </a:lnTo>
                <a:lnTo>
                  <a:pt x="3927" y="9908"/>
                </a:lnTo>
                <a:lnTo>
                  <a:pt x="3887" y="9949"/>
                </a:lnTo>
                <a:lnTo>
                  <a:pt x="3867" y="9989"/>
                </a:lnTo>
                <a:lnTo>
                  <a:pt x="3867" y="10170"/>
                </a:lnTo>
                <a:lnTo>
                  <a:pt x="3887" y="10351"/>
                </a:lnTo>
                <a:lnTo>
                  <a:pt x="3927" y="10512"/>
                </a:lnTo>
                <a:lnTo>
                  <a:pt x="3988" y="10674"/>
                </a:lnTo>
                <a:lnTo>
                  <a:pt x="4129" y="10996"/>
                </a:lnTo>
                <a:lnTo>
                  <a:pt x="4189" y="11177"/>
                </a:lnTo>
                <a:lnTo>
                  <a:pt x="4250" y="11338"/>
                </a:lnTo>
                <a:lnTo>
                  <a:pt x="4290" y="11519"/>
                </a:lnTo>
                <a:lnTo>
                  <a:pt x="4330" y="11721"/>
                </a:lnTo>
                <a:lnTo>
                  <a:pt x="4330" y="11922"/>
                </a:lnTo>
                <a:lnTo>
                  <a:pt x="4330" y="12123"/>
                </a:lnTo>
                <a:lnTo>
                  <a:pt x="4310" y="12325"/>
                </a:lnTo>
                <a:lnTo>
                  <a:pt x="4250" y="12506"/>
                </a:lnTo>
                <a:lnTo>
                  <a:pt x="4209" y="12707"/>
                </a:lnTo>
                <a:lnTo>
                  <a:pt x="4129" y="12889"/>
                </a:lnTo>
                <a:lnTo>
                  <a:pt x="4048" y="13050"/>
                </a:lnTo>
                <a:lnTo>
                  <a:pt x="3948" y="13211"/>
                </a:lnTo>
                <a:lnTo>
                  <a:pt x="3827" y="13352"/>
                </a:lnTo>
                <a:lnTo>
                  <a:pt x="3706" y="13473"/>
                </a:lnTo>
                <a:lnTo>
                  <a:pt x="3585" y="13594"/>
                </a:lnTo>
                <a:lnTo>
                  <a:pt x="3444" y="13694"/>
                </a:lnTo>
                <a:lnTo>
                  <a:pt x="3283" y="13795"/>
                </a:lnTo>
                <a:lnTo>
                  <a:pt x="3122" y="13875"/>
                </a:lnTo>
                <a:lnTo>
                  <a:pt x="2961" y="13936"/>
                </a:lnTo>
                <a:lnTo>
                  <a:pt x="2800" y="13996"/>
                </a:lnTo>
                <a:lnTo>
                  <a:pt x="2618" y="14037"/>
                </a:lnTo>
                <a:lnTo>
                  <a:pt x="2437" y="14057"/>
                </a:lnTo>
                <a:lnTo>
                  <a:pt x="2256" y="14077"/>
                </a:lnTo>
                <a:lnTo>
                  <a:pt x="2095" y="14077"/>
                </a:lnTo>
                <a:lnTo>
                  <a:pt x="1914" y="14057"/>
                </a:lnTo>
                <a:lnTo>
                  <a:pt x="1732" y="14037"/>
                </a:lnTo>
                <a:lnTo>
                  <a:pt x="1531" y="13976"/>
                </a:lnTo>
                <a:lnTo>
                  <a:pt x="1390" y="13956"/>
                </a:lnTo>
                <a:lnTo>
                  <a:pt x="1269" y="13976"/>
                </a:lnTo>
                <a:lnTo>
                  <a:pt x="1148" y="14016"/>
                </a:lnTo>
                <a:lnTo>
                  <a:pt x="1048" y="14057"/>
                </a:lnTo>
                <a:lnTo>
                  <a:pt x="967" y="14137"/>
                </a:lnTo>
                <a:lnTo>
                  <a:pt x="887" y="14218"/>
                </a:lnTo>
                <a:lnTo>
                  <a:pt x="846" y="14318"/>
                </a:lnTo>
                <a:lnTo>
                  <a:pt x="806" y="14419"/>
                </a:lnTo>
                <a:lnTo>
                  <a:pt x="786" y="14540"/>
                </a:lnTo>
                <a:lnTo>
                  <a:pt x="786" y="14641"/>
                </a:lnTo>
                <a:lnTo>
                  <a:pt x="786" y="14761"/>
                </a:lnTo>
                <a:lnTo>
                  <a:pt x="826" y="14862"/>
                </a:lnTo>
                <a:lnTo>
                  <a:pt x="887" y="14943"/>
                </a:lnTo>
                <a:lnTo>
                  <a:pt x="967" y="15043"/>
                </a:lnTo>
                <a:lnTo>
                  <a:pt x="1088" y="15104"/>
                </a:lnTo>
                <a:lnTo>
                  <a:pt x="1209" y="15164"/>
                </a:lnTo>
                <a:lnTo>
                  <a:pt x="1390" y="15204"/>
                </a:lnTo>
                <a:lnTo>
                  <a:pt x="1571" y="15285"/>
                </a:lnTo>
                <a:lnTo>
                  <a:pt x="1753" y="15366"/>
                </a:lnTo>
                <a:lnTo>
                  <a:pt x="1894" y="15466"/>
                </a:lnTo>
                <a:lnTo>
                  <a:pt x="2055" y="15567"/>
                </a:lnTo>
                <a:lnTo>
                  <a:pt x="2196" y="15688"/>
                </a:lnTo>
                <a:lnTo>
                  <a:pt x="2316" y="15829"/>
                </a:lnTo>
                <a:lnTo>
                  <a:pt x="2417" y="15970"/>
                </a:lnTo>
                <a:lnTo>
                  <a:pt x="2518" y="16111"/>
                </a:lnTo>
                <a:lnTo>
                  <a:pt x="2618" y="16272"/>
                </a:lnTo>
                <a:lnTo>
                  <a:pt x="2679" y="16453"/>
                </a:lnTo>
                <a:lnTo>
                  <a:pt x="2739" y="16614"/>
                </a:lnTo>
                <a:lnTo>
                  <a:pt x="2780" y="16795"/>
                </a:lnTo>
                <a:lnTo>
                  <a:pt x="2820" y="16997"/>
                </a:lnTo>
                <a:lnTo>
                  <a:pt x="2820" y="17178"/>
                </a:lnTo>
                <a:lnTo>
                  <a:pt x="2820" y="17379"/>
                </a:lnTo>
                <a:lnTo>
                  <a:pt x="2800" y="17520"/>
                </a:lnTo>
                <a:lnTo>
                  <a:pt x="2759" y="17661"/>
                </a:lnTo>
                <a:lnTo>
                  <a:pt x="2719" y="17802"/>
                </a:lnTo>
                <a:lnTo>
                  <a:pt x="2659" y="17923"/>
                </a:lnTo>
                <a:lnTo>
                  <a:pt x="2518" y="18165"/>
                </a:lnTo>
                <a:lnTo>
                  <a:pt x="2337" y="18386"/>
                </a:lnTo>
                <a:lnTo>
                  <a:pt x="2115" y="18567"/>
                </a:lnTo>
                <a:lnTo>
                  <a:pt x="1873" y="18729"/>
                </a:lnTo>
                <a:lnTo>
                  <a:pt x="1612" y="18870"/>
                </a:lnTo>
                <a:lnTo>
                  <a:pt x="1350" y="18950"/>
                </a:lnTo>
                <a:lnTo>
                  <a:pt x="1128" y="18950"/>
                </a:lnTo>
                <a:lnTo>
                  <a:pt x="907" y="18970"/>
                </a:lnTo>
                <a:lnTo>
                  <a:pt x="685" y="19010"/>
                </a:lnTo>
                <a:lnTo>
                  <a:pt x="464" y="19071"/>
                </a:lnTo>
                <a:lnTo>
                  <a:pt x="323" y="19111"/>
                </a:lnTo>
                <a:lnTo>
                  <a:pt x="222" y="19172"/>
                </a:lnTo>
                <a:lnTo>
                  <a:pt x="142" y="19252"/>
                </a:lnTo>
                <a:lnTo>
                  <a:pt x="81" y="19353"/>
                </a:lnTo>
                <a:lnTo>
                  <a:pt x="41" y="19453"/>
                </a:lnTo>
                <a:lnTo>
                  <a:pt x="1" y="19554"/>
                </a:lnTo>
                <a:lnTo>
                  <a:pt x="1" y="19655"/>
                </a:lnTo>
                <a:lnTo>
                  <a:pt x="1" y="19756"/>
                </a:lnTo>
                <a:lnTo>
                  <a:pt x="21" y="19856"/>
                </a:lnTo>
                <a:lnTo>
                  <a:pt x="61" y="19957"/>
                </a:lnTo>
                <a:lnTo>
                  <a:pt x="121" y="20058"/>
                </a:lnTo>
                <a:lnTo>
                  <a:pt x="202" y="20138"/>
                </a:lnTo>
                <a:lnTo>
                  <a:pt x="283" y="20219"/>
                </a:lnTo>
                <a:lnTo>
                  <a:pt x="383" y="20259"/>
                </a:lnTo>
                <a:lnTo>
                  <a:pt x="504" y="20299"/>
                </a:lnTo>
                <a:lnTo>
                  <a:pt x="625" y="20319"/>
                </a:lnTo>
                <a:lnTo>
                  <a:pt x="826" y="20340"/>
                </a:lnTo>
                <a:lnTo>
                  <a:pt x="1028" y="20319"/>
                </a:lnTo>
                <a:lnTo>
                  <a:pt x="1209" y="20299"/>
                </a:lnTo>
                <a:lnTo>
                  <a:pt x="1410" y="20279"/>
                </a:lnTo>
                <a:lnTo>
                  <a:pt x="1591" y="20340"/>
                </a:lnTo>
                <a:lnTo>
                  <a:pt x="1773" y="20420"/>
                </a:lnTo>
                <a:lnTo>
                  <a:pt x="1954" y="20541"/>
                </a:lnTo>
                <a:lnTo>
                  <a:pt x="2095" y="20682"/>
                </a:lnTo>
                <a:lnTo>
                  <a:pt x="2236" y="20823"/>
                </a:lnTo>
                <a:lnTo>
                  <a:pt x="2357" y="21004"/>
                </a:lnTo>
                <a:lnTo>
                  <a:pt x="2457" y="21185"/>
                </a:lnTo>
                <a:lnTo>
                  <a:pt x="2538" y="21367"/>
                </a:lnTo>
                <a:lnTo>
                  <a:pt x="2578" y="21568"/>
                </a:lnTo>
                <a:lnTo>
                  <a:pt x="2618" y="21769"/>
                </a:lnTo>
                <a:lnTo>
                  <a:pt x="2639" y="21951"/>
                </a:lnTo>
                <a:lnTo>
                  <a:pt x="2618" y="22152"/>
                </a:lnTo>
                <a:lnTo>
                  <a:pt x="2598" y="22353"/>
                </a:lnTo>
                <a:lnTo>
                  <a:pt x="2558" y="22555"/>
                </a:lnTo>
                <a:lnTo>
                  <a:pt x="2518" y="22756"/>
                </a:lnTo>
                <a:lnTo>
                  <a:pt x="2437" y="22937"/>
                </a:lnTo>
                <a:lnTo>
                  <a:pt x="2276" y="23320"/>
                </a:lnTo>
                <a:lnTo>
                  <a:pt x="2075" y="23702"/>
                </a:lnTo>
                <a:lnTo>
                  <a:pt x="1873" y="24045"/>
                </a:lnTo>
                <a:lnTo>
                  <a:pt x="1652" y="24347"/>
                </a:lnTo>
                <a:lnTo>
                  <a:pt x="1591" y="24468"/>
                </a:lnTo>
                <a:lnTo>
                  <a:pt x="1551" y="24589"/>
                </a:lnTo>
                <a:lnTo>
                  <a:pt x="1551" y="24729"/>
                </a:lnTo>
                <a:lnTo>
                  <a:pt x="1571" y="24850"/>
                </a:lnTo>
                <a:lnTo>
                  <a:pt x="1632" y="24971"/>
                </a:lnTo>
                <a:lnTo>
                  <a:pt x="1692" y="25072"/>
                </a:lnTo>
                <a:lnTo>
                  <a:pt x="1773" y="25173"/>
                </a:lnTo>
                <a:lnTo>
                  <a:pt x="1873" y="25253"/>
                </a:lnTo>
                <a:lnTo>
                  <a:pt x="1994" y="25313"/>
                </a:lnTo>
                <a:lnTo>
                  <a:pt x="2095" y="25334"/>
                </a:lnTo>
                <a:lnTo>
                  <a:pt x="2316" y="25334"/>
                </a:lnTo>
                <a:lnTo>
                  <a:pt x="2437" y="25293"/>
                </a:lnTo>
                <a:lnTo>
                  <a:pt x="2538" y="25253"/>
                </a:lnTo>
                <a:lnTo>
                  <a:pt x="2618" y="25173"/>
                </a:lnTo>
                <a:lnTo>
                  <a:pt x="2699" y="25092"/>
                </a:lnTo>
                <a:lnTo>
                  <a:pt x="2880" y="24971"/>
                </a:lnTo>
                <a:lnTo>
                  <a:pt x="3062" y="24830"/>
                </a:lnTo>
                <a:lnTo>
                  <a:pt x="3202" y="24669"/>
                </a:lnTo>
                <a:lnTo>
                  <a:pt x="3364" y="24508"/>
                </a:lnTo>
                <a:lnTo>
                  <a:pt x="3645" y="24166"/>
                </a:lnTo>
                <a:lnTo>
                  <a:pt x="3927" y="23823"/>
                </a:lnTo>
                <a:lnTo>
                  <a:pt x="4109" y="23662"/>
                </a:lnTo>
                <a:lnTo>
                  <a:pt x="4290" y="23481"/>
                </a:lnTo>
                <a:lnTo>
                  <a:pt x="4471" y="23320"/>
                </a:lnTo>
                <a:lnTo>
                  <a:pt x="4673" y="23179"/>
                </a:lnTo>
                <a:lnTo>
                  <a:pt x="4894" y="23038"/>
                </a:lnTo>
                <a:lnTo>
                  <a:pt x="5095" y="22917"/>
                </a:lnTo>
                <a:lnTo>
                  <a:pt x="5337" y="22816"/>
                </a:lnTo>
                <a:lnTo>
                  <a:pt x="5559" y="22716"/>
                </a:lnTo>
                <a:lnTo>
                  <a:pt x="5740" y="22675"/>
                </a:lnTo>
                <a:lnTo>
                  <a:pt x="5941" y="22635"/>
                </a:lnTo>
                <a:lnTo>
                  <a:pt x="6143" y="22615"/>
                </a:lnTo>
                <a:lnTo>
                  <a:pt x="6324" y="22595"/>
                </a:lnTo>
                <a:lnTo>
                  <a:pt x="6525" y="22615"/>
                </a:lnTo>
                <a:lnTo>
                  <a:pt x="6727" y="22635"/>
                </a:lnTo>
                <a:lnTo>
                  <a:pt x="6908" y="22675"/>
                </a:lnTo>
                <a:lnTo>
                  <a:pt x="7109" y="22736"/>
                </a:lnTo>
                <a:lnTo>
                  <a:pt x="7290" y="22796"/>
                </a:lnTo>
                <a:lnTo>
                  <a:pt x="7451" y="22897"/>
                </a:lnTo>
                <a:lnTo>
                  <a:pt x="7613" y="22998"/>
                </a:lnTo>
                <a:lnTo>
                  <a:pt x="7774" y="23098"/>
                </a:lnTo>
                <a:lnTo>
                  <a:pt x="7915" y="23239"/>
                </a:lnTo>
                <a:lnTo>
                  <a:pt x="8035" y="23380"/>
                </a:lnTo>
                <a:lnTo>
                  <a:pt x="8136" y="23541"/>
                </a:lnTo>
                <a:lnTo>
                  <a:pt x="8237" y="23723"/>
                </a:lnTo>
                <a:lnTo>
                  <a:pt x="8297" y="23843"/>
                </a:lnTo>
                <a:lnTo>
                  <a:pt x="8358" y="23924"/>
                </a:lnTo>
                <a:lnTo>
                  <a:pt x="8438" y="23984"/>
                </a:lnTo>
                <a:lnTo>
                  <a:pt x="8539" y="24025"/>
                </a:lnTo>
                <a:lnTo>
                  <a:pt x="8640" y="24045"/>
                </a:lnTo>
                <a:lnTo>
                  <a:pt x="8740" y="24025"/>
                </a:lnTo>
                <a:lnTo>
                  <a:pt x="8821" y="24005"/>
                </a:lnTo>
                <a:lnTo>
                  <a:pt x="8921" y="23984"/>
                </a:lnTo>
                <a:lnTo>
                  <a:pt x="9022" y="23924"/>
                </a:lnTo>
                <a:lnTo>
                  <a:pt x="9103" y="23864"/>
                </a:lnTo>
                <a:lnTo>
                  <a:pt x="9183" y="23783"/>
                </a:lnTo>
                <a:lnTo>
                  <a:pt x="9244" y="23702"/>
                </a:lnTo>
                <a:lnTo>
                  <a:pt x="9284" y="23602"/>
                </a:lnTo>
                <a:lnTo>
                  <a:pt x="9324" y="23501"/>
                </a:lnTo>
                <a:lnTo>
                  <a:pt x="9324" y="23380"/>
                </a:lnTo>
                <a:lnTo>
                  <a:pt x="9324" y="23280"/>
                </a:lnTo>
                <a:lnTo>
                  <a:pt x="9224" y="22857"/>
                </a:lnTo>
                <a:lnTo>
                  <a:pt x="9143" y="22414"/>
                </a:lnTo>
                <a:lnTo>
                  <a:pt x="9103" y="21971"/>
                </a:lnTo>
                <a:lnTo>
                  <a:pt x="9083" y="21769"/>
                </a:lnTo>
                <a:lnTo>
                  <a:pt x="9083" y="21548"/>
                </a:lnTo>
                <a:lnTo>
                  <a:pt x="9103" y="21326"/>
                </a:lnTo>
                <a:lnTo>
                  <a:pt x="9143" y="21125"/>
                </a:lnTo>
                <a:lnTo>
                  <a:pt x="9183" y="20924"/>
                </a:lnTo>
                <a:lnTo>
                  <a:pt x="9244" y="20722"/>
                </a:lnTo>
                <a:lnTo>
                  <a:pt x="9344" y="20541"/>
                </a:lnTo>
                <a:lnTo>
                  <a:pt x="9445" y="20360"/>
                </a:lnTo>
                <a:lnTo>
                  <a:pt x="9586" y="20178"/>
                </a:lnTo>
                <a:lnTo>
                  <a:pt x="9767" y="20017"/>
                </a:lnTo>
                <a:lnTo>
                  <a:pt x="9928" y="19897"/>
                </a:lnTo>
                <a:lnTo>
                  <a:pt x="10110" y="19816"/>
                </a:lnTo>
                <a:lnTo>
                  <a:pt x="10271" y="19796"/>
                </a:lnTo>
                <a:lnTo>
                  <a:pt x="10432" y="19796"/>
                </a:lnTo>
                <a:lnTo>
                  <a:pt x="10593" y="19816"/>
                </a:lnTo>
                <a:lnTo>
                  <a:pt x="10754" y="19897"/>
                </a:lnTo>
                <a:lnTo>
                  <a:pt x="10915" y="19977"/>
                </a:lnTo>
                <a:lnTo>
                  <a:pt x="11076" y="20078"/>
                </a:lnTo>
                <a:lnTo>
                  <a:pt x="11217" y="20219"/>
                </a:lnTo>
                <a:lnTo>
                  <a:pt x="11358" y="20360"/>
                </a:lnTo>
                <a:lnTo>
                  <a:pt x="11620" y="20662"/>
                </a:lnTo>
                <a:lnTo>
                  <a:pt x="11841" y="20964"/>
                </a:lnTo>
                <a:lnTo>
                  <a:pt x="12023" y="21226"/>
                </a:lnTo>
                <a:lnTo>
                  <a:pt x="12083" y="21306"/>
                </a:lnTo>
                <a:lnTo>
                  <a:pt x="12164" y="21387"/>
                </a:lnTo>
                <a:lnTo>
                  <a:pt x="12244" y="21427"/>
                </a:lnTo>
                <a:lnTo>
                  <a:pt x="12345" y="21467"/>
                </a:lnTo>
                <a:lnTo>
                  <a:pt x="12446" y="21487"/>
                </a:lnTo>
                <a:lnTo>
                  <a:pt x="12546" y="21487"/>
                </a:lnTo>
                <a:lnTo>
                  <a:pt x="12647" y="21467"/>
                </a:lnTo>
                <a:lnTo>
                  <a:pt x="12727" y="21447"/>
                </a:lnTo>
                <a:lnTo>
                  <a:pt x="12828" y="21407"/>
                </a:lnTo>
                <a:lnTo>
                  <a:pt x="12909" y="21346"/>
                </a:lnTo>
                <a:lnTo>
                  <a:pt x="12969" y="21286"/>
                </a:lnTo>
                <a:lnTo>
                  <a:pt x="13009" y="21205"/>
                </a:lnTo>
                <a:lnTo>
                  <a:pt x="13050" y="21105"/>
                </a:lnTo>
                <a:lnTo>
                  <a:pt x="13070" y="21024"/>
                </a:lnTo>
                <a:lnTo>
                  <a:pt x="13070" y="20903"/>
                </a:lnTo>
                <a:lnTo>
                  <a:pt x="13050" y="20803"/>
                </a:lnTo>
                <a:lnTo>
                  <a:pt x="12868" y="20259"/>
                </a:lnTo>
                <a:lnTo>
                  <a:pt x="12748" y="19715"/>
                </a:lnTo>
                <a:lnTo>
                  <a:pt x="12627" y="19151"/>
                </a:lnTo>
                <a:lnTo>
                  <a:pt x="12566" y="18608"/>
                </a:lnTo>
                <a:lnTo>
                  <a:pt x="12526" y="18044"/>
                </a:lnTo>
                <a:lnTo>
                  <a:pt x="12526" y="17480"/>
                </a:lnTo>
                <a:lnTo>
                  <a:pt x="12546" y="16916"/>
                </a:lnTo>
                <a:lnTo>
                  <a:pt x="12607" y="16352"/>
                </a:lnTo>
                <a:lnTo>
                  <a:pt x="12687" y="15889"/>
                </a:lnTo>
                <a:lnTo>
                  <a:pt x="12808" y="15426"/>
                </a:lnTo>
                <a:lnTo>
                  <a:pt x="12868" y="15204"/>
                </a:lnTo>
                <a:lnTo>
                  <a:pt x="12969" y="14983"/>
                </a:lnTo>
                <a:lnTo>
                  <a:pt x="13070" y="14782"/>
                </a:lnTo>
                <a:lnTo>
                  <a:pt x="13191" y="14580"/>
                </a:lnTo>
                <a:lnTo>
                  <a:pt x="13271" y="14480"/>
                </a:lnTo>
                <a:lnTo>
                  <a:pt x="13352" y="14399"/>
                </a:lnTo>
                <a:lnTo>
                  <a:pt x="13452" y="14339"/>
                </a:lnTo>
                <a:lnTo>
                  <a:pt x="13553" y="14278"/>
                </a:lnTo>
                <a:lnTo>
                  <a:pt x="13674" y="14238"/>
                </a:lnTo>
                <a:lnTo>
                  <a:pt x="13775" y="14218"/>
                </a:lnTo>
                <a:lnTo>
                  <a:pt x="13895" y="14218"/>
                </a:lnTo>
                <a:lnTo>
                  <a:pt x="13996" y="14238"/>
                </a:lnTo>
                <a:lnTo>
                  <a:pt x="14278" y="14459"/>
                </a:lnTo>
                <a:lnTo>
                  <a:pt x="14560" y="14641"/>
                </a:lnTo>
                <a:lnTo>
                  <a:pt x="14862" y="14822"/>
                </a:lnTo>
                <a:lnTo>
                  <a:pt x="15184" y="14963"/>
                </a:lnTo>
                <a:lnTo>
                  <a:pt x="15506" y="15064"/>
                </a:lnTo>
                <a:lnTo>
                  <a:pt x="15849" y="15144"/>
                </a:lnTo>
                <a:lnTo>
                  <a:pt x="16191" y="15204"/>
                </a:lnTo>
                <a:lnTo>
                  <a:pt x="16533" y="15245"/>
                </a:lnTo>
                <a:lnTo>
                  <a:pt x="16775" y="15225"/>
                </a:lnTo>
                <a:lnTo>
                  <a:pt x="16997" y="15225"/>
                </a:lnTo>
                <a:lnTo>
                  <a:pt x="17218" y="15184"/>
                </a:lnTo>
                <a:lnTo>
                  <a:pt x="17440" y="15144"/>
                </a:lnTo>
                <a:lnTo>
                  <a:pt x="17661" y="15084"/>
                </a:lnTo>
                <a:lnTo>
                  <a:pt x="17863" y="15023"/>
                </a:lnTo>
                <a:lnTo>
                  <a:pt x="18285" y="14842"/>
                </a:lnTo>
                <a:lnTo>
                  <a:pt x="18708" y="14641"/>
                </a:lnTo>
                <a:lnTo>
                  <a:pt x="19091" y="14399"/>
                </a:lnTo>
                <a:lnTo>
                  <a:pt x="19473" y="14157"/>
                </a:lnTo>
                <a:lnTo>
                  <a:pt x="19816" y="13875"/>
                </a:lnTo>
                <a:lnTo>
                  <a:pt x="20138" y="13614"/>
                </a:lnTo>
                <a:lnTo>
                  <a:pt x="20440" y="13332"/>
                </a:lnTo>
                <a:lnTo>
                  <a:pt x="20702" y="13030"/>
                </a:lnTo>
                <a:lnTo>
                  <a:pt x="20964" y="12707"/>
                </a:lnTo>
                <a:lnTo>
                  <a:pt x="21125" y="12788"/>
                </a:lnTo>
                <a:lnTo>
                  <a:pt x="21286" y="12889"/>
                </a:lnTo>
                <a:lnTo>
                  <a:pt x="21427" y="12989"/>
                </a:lnTo>
                <a:lnTo>
                  <a:pt x="21568" y="13110"/>
                </a:lnTo>
                <a:lnTo>
                  <a:pt x="21668" y="13251"/>
                </a:lnTo>
                <a:lnTo>
                  <a:pt x="21769" y="13412"/>
                </a:lnTo>
                <a:lnTo>
                  <a:pt x="21850" y="13573"/>
                </a:lnTo>
                <a:lnTo>
                  <a:pt x="21910" y="13775"/>
                </a:lnTo>
                <a:lnTo>
                  <a:pt x="21930" y="13936"/>
                </a:lnTo>
                <a:lnTo>
                  <a:pt x="21950" y="14077"/>
                </a:lnTo>
                <a:lnTo>
                  <a:pt x="21930" y="14238"/>
                </a:lnTo>
                <a:lnTo>
                  <a:pt x="21890" y="14399"/>
                </a:lnTo>
                <a:lnTo>
                  <a:pt x="21850" y="14540"/>
                </a:lnTo>
                <a:lnTo>
                  <a:pt x="21789" y="14701"/>
                </a:lnTo>
                <a:lnTo>
                  <a:pt x="21648" y="15023"/>
                </a:lnTo>
                <a:lnTo>
                  <a:pt x="21487" y="15325"/>
                </a:lnTo>
                <a:lnTo>
                  <a:pt x="21306" y="15607"/>
                </a:lnTo>
                <a:lnTo>
                  <a:pt x="20944" y="16111"/>
                </a:lnTo>
                <a:lnTo>
                  <a:pt x="20883" y="16232"/>
                </a:lnTo>
                <a:lnTo>
                  <a:pt x="20863" y="16352"/>
                </a:lnTo>
                <a:lnTo>
                  <a:pt x="20843" y="16493"/>
                </a:lnTo>
                <a:lnTo>
                  <a:pt x="20883" y="16614"/>
                </a:lnTo>
                <a:lnTo>
                  <a:pt x="20923" y="16735"/>
                </a:lnTo>
                <a:lnTo>
                  <a:pt x="20984" y="16856"/>
                </a:lnTo>
                <a:lnTo>
                  <a:pt x="21084" y="16956"/>
                </a:lnTo>
                <a:lnTo>
                  <a:pt x="21185" y="17017"/>
                </a:lnTo>
                <a:lnTo>
                  <a:pt x="21306" y="17077"/>
                </a:lnTo>
                <a:lnTo>
                  <a:pt x="21447" y="17118"/>
                </a:lnTo>
                <a:lnTo>
                  <a:pt x="21568" y="17118"/>
                </a:lnTo>
                <a:lnTo>
                  <a:pt x="21689" y="17097"/>
                </a:lnTo>
                <a:lnTo>
                  <a:pt x="21809" y="17037"/>
                </a:lnTo>
                <a:lnTo>
                  <a:pt x="21910" y="16977"/>
                </a:lnTo>
                <a:lnTo>
                  <a:pt x="22011" y="16896"/>
                </a:lnTo>
                <a:lnTo>
                  <a:pt x="22111" y="16795"/>
                </a:lnTo>
                <a:lnTo>
                  <a:pt x="22232" y="16614"/>
                </a:lnTo>
                <a:lnTo>
                  <a:pt x="22393" y="16473"/>
                </a:lnTo>
                <a:lnTo>
                  <a:pt x="22575" y="16332"/>
                </a:lnTo>
                <a:lnTo>
                  <a:pt x="22736" y="16232"/>
                </a:lnTo>
                <a:lnTo>
                  <a:pt x="22937" y="16131"/>
                </a:lnTo>
                <a:lnTo>
                  <a:pt x="23138" y="16050"/>
                </a:lnTo>
                <a:lnTo>
                  <a:pt x="23340" y="16010"/>
                </a:lnTo>
                <a:lnTo>
                  <a:pt x="23541" y="15970"/>
                </a:lnTo>
                <a:lnTo>
                  <a:pt x="23763" y="15950"/>
                </a:lnTo>
                <a:lnTo>
                  <a:pt x="23984" y="15950"/>
                </a:lnTo>
                <a:lnTo>
                  <a:pt x="24186" y="15970"/>
                </a:lnTo>
                <a:lnTo>
                  <a:pt x="24407" y="16010"/>
                </a:lnTo>
                <a:lnTo>
                  <a:pt x="24609" y="16070"/>
                </a:lnTo>
                <a:lnTo>
                  <a:pt x="24810" y="16151"/>
                </a:lnTo>
                <a:lnTo>
                  <a:pt x="24991" y="16252"/>
                </a:lnTo>
                <a:lnTo>
                  <a:pt x="25172" y="16352"/>
                </a:lnTo>
                <a:lnTo>
                  <a:pt x="25333" y="16473"/>
                </a:lnTo>
                <a:lnTo>
                  <a:pt x="25454" y="16614"/>
                </a:lnTo>
                <a:lnTo>
                  <a:pt x="25575" y="16755"/>
                </a:lnTo>
                <a:lnTo>
                  <a:pt x="25676" y="16916"/>
                </a:lnTo>
                <a:lnTo>
                  <a:pt x="25756" y="17097"/>
                </a:lnTo>
                <a:lnTo>
                  <a:pt x="25817" y="17259"/>
                </a:lnTo>
                <a:lnTo>
                  <a:pt x="25877" y="17460"/>
                </a:lnTo>
                <a:lnTo>
                  <a:pt x="25917" y="17641"/>
                </a:lnTo>
                <a:lnTo>
                  <a:pt x="25938" y="17822"/>
                </a:lnTo>
                <a:lnTo>
                  <a:pt x="25938" y="18024"/>
                </a:lnTo>
                <a:lnTo>
                  <a:pt x="25917" y="18225"/>
                </a:lnTo>
                <a:lnTo>
                  <a:pt x="25897" y="18406"/>
                </a:lnTo>
                <a:lnTo>
                  <a:pt x="25857" y="18608"/>
                </a:lnTo>
                <a:lnTo>
                  <a:pt x="25817" y="18789"/>
                </a:lnTo>
                <a:lnTo>
                  <a:pt x="25756" y="18970"/>
                </a:lnTo>
                <a:lnTo>
                  <a:pt x="25676" y="19131"/>
                </a:lnTo>
                <a:lnTo>
                  <a:pt x="25495" y="19413"/>
                </a:lnTo>
                <a:lnTo>
                  <a:pt x="25434" y="19554"/>
                </a:lnTo>
                <a:lnTo>
                  <a:pt x="25394" y="19695"/>
                </a:lnTo>
                <a:lnTo>
                  <a:pt x="25394" y="19836"/>
                </a:lnTo>
                <a:lnTo>
                  <a:pt x="25434" y="19977"/>
                </a:lnTo>
                <a:lnTo>
                  <a:pt x="25474" y="20098"/>
                </a:lnTo>
                <a:lnTo>
                  <a:pt x="25555" y="20199"/>
                </a:lnTo>
                <a:lnTo>
                  <a:pt x="25636" y="20279"/>
                </a:lnTo>
                <a:lnTo>
                  <a:pt x="25756" y="20360"/>
                </a:lnTo>
                <a:lnTo>
                  <a:pt x="25877" y="20420"/>
                </a:lnTo>
                <a:lnTo>
                  <a:pt x="25998" y="20440"/>
                </a:lnTo>
                <a:lnTo>
                  <a:pt x="26139" y="20460"/>
                </a:lnTo>
                <a:lnTo>
                  <a:pt x="26260" y="20440"/>
                </a:lnTo>
                <a:lnTo>
                  <a:pt x="26401" y="20420"/>
                </a:lnTo>
                <a:lnTo>
                  <a:pt x="26522" y="20340"/>
                </a:lnTo>
                <a:lnTo>
                  <a:pt x="26642" y="20259"/>
                </a:lnTo>
                <a:lnTo>
                  <a:pt x="26763" y="20138"/>
                </a:lnTo>
                <a:lnTo>
                  <a:pt x="26965" y="19796"/>
                </a:lnTo>
                <a:lnTo>
                  <a:pt x="27247" y="19433"/>
                </a:lnTo>
                <a:lnTo>
                  <a:pt x="27569" y="19111"/>
                </a:lnTo>
                <a:lnTo>
                  <a:pt x="27911" y="18809"/>
                </a:lnTo>
                <a:lnTo>
                  <a:pt x="28294" y="18567"/>
                </a:lnTo>
                <a:lnTo>
                  <a:pt x="28475" y="18447"/>
                </a:lnTo>
                <a:lnTo>
                  <a:pt x="28676" y="18346"/>
                </a:lnTo>
                <a:lnTo>
                  <a:pt x="28898" y="18245"/>
                </a:lnTo>
                <a:lnTo>
                  <a:pt x="29099" y="18165"/>
                </a:lnTo>
                <a:lnTo>
                  <a:pt x="29321" y="18104"/>
                </a:lnTo>
                <a:lnTo>
                  <a:pt x="29542" y="18044"/>
                </a:lnTo>
                <a:lnTo>
                  <a:pt x="29784" y="18004"/>
                </a:lnTo>
                <a:lnTo>
                  <a:pt x="30005" y="17983"/>
                </a:lnTo>
                <a:lnTo>
                  <a:pt x="30267" y="17963"/>
                </a:lnTo>
                <a:lnTo>
                  <a:pt x="30529" y="17963"/>
                </a:lnTo>
                <a:lnTo>
                  <a:pt x="30791" y="17983"/>
                </a:lnTo>
                <a:lnTo>
                  <a:pt x="31032" y="18024"/>
                </a:lnTo>
                <a:lnTo>
                  <a:pt x="31294" y="18064"/>
                </a:lnTo>
                <a:lnTo>
                  <a:pt x="31556" y="18124"/>
                </a:lnTo>
                <a:lnTo>
                  <a:pt x="31798" y="18205"/>
                </a:lnTo>
                <a:lnTo>
                  <a:pt x="32039" y="18306"/>
                </a:lnTo>
                <a:lnTo>
                  <a:pt x="32301" y="18426"/>
                </a:lnTo>
                <a:lnTo>
                  <a:pt x="32543" y="18547"/>
                </a:lnTo>
                <a:lnTo>
                  <a:pt x="32764" y="18708"/>
                </a:lnTo>
                <a:lnTo>
                  <a:pt x="33006" y="18870"/>
                </a:lnTo>
                <a:lnTo>
                  <a:pt x="33207" y="19031"/>
                </a:lnTo>
                <a:lnTo>
                  <a:pt x="33409" y="19232"/>
                </a:lnTo>
                <a:lnTo>
                  <a:pt x="33469" y="19292"/>
                </a:lnTo>
                <a:lnTo>
                  <a:pt x="33550" y="19353"/>
                </a:lnTo>
                <a:lnTo>
                  <a:pt x="33731" y="19413"/>
                </a:lnTo>
                <a:lnTo>
                  <a:pt x="33892" y="19433"/>
                </a:lnTo>
                <a:lnTo>
                  <a:pt x="34093" y="19453"/>
                </a:lnTo>
                <a:lnTo>
                  <a:pt x="34194" y="19453"/>
                </a:lnTo>
                <a:lnTo>
                  <a:pt x="34295" y="19413"/>
                </a:lnTo>
                <a:lnTo>
                  <a:pt x="34395" y="19353"/>
                </a:lnTo>
                <a:lnTo>
                  <a:pt x="34476" y="19292"/>
                </a:lnTo>
                <a:lnTo>
                  <a:pt x="34536" y="19212"/>
                </a:lnTo>
                <a:lnTo>
                  <a:pt x="34597" y="19111"/>
                </a:lnTo>
                <a:lnTo>
                  <a:pt x="34617" y="19010"/>
                </a:lnTo>
                <a:lnTo>
                  <a:pt x="34637" y="18910"/>
                </a:lnTo>
                <a:lnTo>
                  <a:pt x="34637" y="18789"/>
                </a:lnTo>
                <a:lnTo>
                  <a:pt x="34617" y="18688"/>
                </a:lnTo>
                <a:lnTo>
                  <a:pt x="34556" y="18467"/>
                </a:lnTo>
                <a:lnTo>
                  <a:pt x="34456" y="18286"/>
                </a:lnTo>
                <a:lnTo>
                  <a:pt x="34335" y="18084"/>
                </a:lnTo>
                <a:lnTo>
                  <a:pt x="34375" y="17963"/>
                </a:lnTo>
                <a:lnTo>
                  <a:pt x="34395" y="17843"/>
                </a:lnTo>
                <a:lnTo>
                  <a:pt x="34395" y="17722"/>
                </a:lnTo>
                <a:lnTo>
                  <a:pt x="34355" y="17581"/>
                </a:lnTo>
                <a:lnTo>
                  <a:pt x="34315" y="17480"/>
                </a:lnTo>
                <a:lnTo>
                  <a:pt x="34234" y="17359"/>
                </a:lnTo>
                <a:lnTo>
                  <a:pt x="34134" y="17259"/>
                </a:lnTo>
                <a:lnTo>
                  <a:pt x="33993" y="17178"/>
                </a:lnTo>
                <a:lnTo>
                  <a:pt x="33731" y="17017"/>
                </a:lnTo>
                <a:lnTo>
                  <a:pt x="33469" y="16815"/>
                </a:lnTo>
                <a:lnTo>
                  <a:pt x="33227" y="16614"/>
                </a:lnTo>
                <a:lnTo>
                  <a:pt x="33006" y="16372"/>
                </a:lnTo>
                <a:lnTo>
                  <a:pt x="32804" y="16111"/>
                </a:lnTo>
                <a:lnTo>
                  <a:pt x="32623" y="15849"/>
                </a:lnTo>
                <a:lnTo>
                  <a:pt x="32482" y="15547"/>
                </a:lnTo>
                <a:lnTo>
                  <a:pt x="32341" y="15265"/>
                </a:lnTo>
                <a:lnTo>
                  <a:pt x="32241" y="14943"/>
                </a:lnTo>
                <a:lnTo>
                  <a:pt x="32180" y="14641"/>
                </a:lnTo>
                <a:lnTo>
                  <a:pt x="32120" y="14318"/>
                </a:lnTo>
                <a:lnTo>
                  <a:pt x="32120" y="13996"/>
                </a:lnTo>
                <a:lnTo>
                  <a:pt x="32120" y="13674"/>
                </a:lnTo>
                <a:lnTo>
                  <a:pt x="32180" y="13352"/>
                </a:lnTo>
                <a:lnTo>
                  <a:pt x="32241" y="13030"/>
                </a:lnTo>
                <a:lnTo>
                  <a:pt x="32361" y="12728"/>
                </a:lnTo>
                <a:lnTo>
                  <a:pt x="32402" y="12627"/>
                </a:lnTo>
                <a:lnTo>
                  <a:pt x="32442" y="12506"/>
                </a:lnTo>
                <a:lnTo>
                  <a:pt x="32462" y="12385"/>
                </a:lnTo>
                <a:lnTo>
                  <a:pt x="32462" y="12264"/>
                </a:lnTo>
                <a:lnTo>
                  <a:pt x="32442" y="12164"/>
                </a:lnTo>
                <a:lnTo>
                  <a:pt x="32402" y="12043"/>
                </a:lnTo>
                <a:lnTo>
                  <a:pt x="32341" y="11942"/>
                </a:lnTo>
                <a:lnTo>
                  <a:pt x="32241" y="11842"/>
                </a:lnTo>
                <a:lnTo>
                  <a:pt x="32160" y="11761"/>
                </a:lnTo>
                <a:lnTo>
                  <a:pt x="32059" y="11701"/>
                </a:lnTo>
                <a:lnTo>
                  <a:pt x="31939" y="11660"/>
                </a:lnTo>
                <a:lnTo>
                  <a:pt x="31818" y="11640"/>
                </a:lnTo>
                <a:lnTo>
                  <a:pt x="31596" y="11640"/>
                </a:lnTo>
                <a:lnTo>
                  <a:pt x="31475" y="11680"/>
                </a:lnTo>
                <a:lnTo>
                  <a:pt x="31355" y="11741"/>
                </a:lnTo>
                <a:lnTo>
                  <a:pt x="31294" y="11781"/>
                </a:lnTo>
                <a:lnTo>
                  <a:pt x="31214" y="11801"/>
                </a:lnTo>
                <a:lnTo>
                  <a:pt x="31052" y="11801"/>
                </a:lnTo>
                <a:lnTo>
                  <a:pt x="30891" y="11761"/>
                </a:lnTo>
                <a:lnTo>
                  <a:pt x="30750" y="11680"/>
                </a:lnTo>
                <a:lnTo>
                  <a:pt x="30609" y="11580"/>
                </a:lnTo>
                <a:lnTo>
                  <a:pt x="30489" y="11439"/>
                </a:lnTo>
                <a:lnTo>
                  <a:pt x="30388" y="11298"/>
                </a:lnTo>
                <a:lnTo>
                  <a:pt x="30307" y="11157"/>
                </a:lnTo>
                <a:lnTo>
                  <a:pt x="30267" y="11036"/>
                </a:lnTo>
                <a:lnTo>
                  <a:pt x="30227" y="10915"/>
                </a:lnTo>
                <a:lnTo>
                  <a:pt x="30207" y="10774"/>
                </a:lnTo>
                <a:lnTo>
                  <a:pt x="30207" y="10633"/>
                </a:lnTo>
                <a:lnTo>
                  <a:pt x="30247" y="10351"/>
                </a:lnTo>
                <a:lnTo>
                  <a:pt x="30287" y="10090"/>
                </a:lnTo>
                <a:lnTo>
                  <a:pt x="30368" y="9727"/>
                </a:lnTo>
                <a:lnTo>
                  <a:pt x="30489" y="9365"/>
                </a:lnTo>
                <a:lnTo>
                  <a:pt x="30771" y="8680"/>
                </a:lnTo>
                <a:lnTo>
                  <a:pt x="30811" y="8559"/>
                </a:lnTo>
                <a:lnTo>
                  <a:pt x="30831" y="8438"/>
                </a:lnTo>
                <a:lnTo>
                  <a:pt x="30811" y="8338"/>
                </a:lnTo>
                <a:lnTo>
                  <a:pt x="30771" y="8237"/>
                </a:lnTo>
                <a:lnTo>
                  <a:pt x="30730" y="8136"/>
                </a:lnTo>
                <a:lnTo>
                  <a:pt x="30650" y="8056"/>
                </a:lnTo>
                <a:lnTo>
                  <a:pt x="30569" y="7995"/>
                </a:lnTo>
                <a:lnTo>
                  <a:pt x="30469" y="7935"/>
                </a:lnTo>
                <a:lnTo>
                  <a:pt x="30368" y="7874"/>
                </a:lnTo>
                <a:lnTo>
                  <a:pt x="30267" y="7854"/>
                </a:lnTo>
                <a:lnTo>
                  <a:pt x="30166" y="7834"/>
                </a:lnTo>
                <a:lnTo>
                  <a:pt x="30046" y="7834"/>
                </a:lnTo>
                <a:lnTo>
                  <a:pt x="29945" y="7854"/>
                </a:lnTo>
                <a:lnTo>
                  <a:pt x="29824" y="7895"/>
                </a:lnTo>
                <a:lnTo>
                  <a:pt x="29723" y="7935"/>
                </a:lnTo>
                <a:lnTo>
                  <a:pt x="29643" y="8015"/>
                </a:lnTo>
                <a:lnTo>
                  <a:pt x="29542" y="8116"/>
                </a:lnTo>
                <a:lnTo>
                  <a:pt x="29421" y="8197"/>
                </a:lnTo>
                <a:lnTo>
                  <a:pt x="29301" y="8257"/>
                </a:lnTo>
                <a:lnTo>
                  <a:pt x="29160" y="8297"/>
                </a:lnTo>
                <a:lnTo>
                  <a:pt x="29019" y="8338"/>
                </a:lnTo>
                <a:lnTo>
                  <a:pt x="28898" y="8358"/>
                </a:lnTo>
                <a:lnTo>
                  <a:pt x="28616" y="8358"/>
                </a:lnTo>
                <a:lnTo>
                  <a:pt x="28334" y="8318"/>
                </a:lnTo>
                <a:lnTo>
                  <a:pt x="28052" y="8217"/>
                </a:lnTo>
                <a:lnTo>
                  <a:pt x="27810" y="8096"/>
                </a:lnTo>
                <a:lnTo>
                  <a:pt x="27569" y="7935"/>
                </a:lnTo>
                <a:lnTo>
                  <a:pt x="27448" y="7794"/>
                </a:lnTo>
                <a:lnTo>
                  <a:pt x="27327" y="7633"/>
                </a:lnTo>
                <a:lnTo>
                  <a:pt x="27206" y="7472"/>
                </a:lnTo>
                <a:lnTo>
                  <a:pt x="27126" y="7311"/>
                </a:lnTo>
                <a:lnTo>
                  <a:pt x="27045" y="7129"/>
                </a:lnTo>
                <a:lnTo>
                  <a:pt x="26985" y="6928"/>
                </a:lnTo>
                <a:lnTo>
                  <a:pt x="26944" y="6747"/>
                </a:lnTo>
                <a:lnTo>
                  <a:pt x="26924" y="6545"/>
                </a:lnTo>
                <a:lnTo>
                  <a:pt x="26904" y="6344"/>
                </a:lnTo>
                <a:lnTo>
                  <a:pt x="26904" y="6143"/>
                </a:lnTo>
                <a:lnTo>
                  <a:pt x="26924" y="5740"/>
                </a:lnTo>
                <a:lnTo>
                  <a:pt x="26985" y="5357"/>
                </a:lnTo>
                <a:lnTo>
                  <a:pt x="27085" y="4995"/>
                </a:lnTo>
                <a:lnTo>
                  <a:pt x="27106" y="4894"/>
                </a:lnTo>
                <a:lnTo>
                  <a:pt x="27106" y="4814"/>
                </a:lnTo>
                <a:lnTo>
                  <a:pt x="27085" y="4733"/>
                </a:lnTo>
                <a:lnTo>
                  <a:pt x="27065" y="4673"/>
                </a:lnTo>
                <a:lnTo>
                  <a:pt x="27025" y="4592"/>
                </a:lnTo>
                <a:lnTo>
                  <a:pt x="26965" y="4532"/>
                </a:lnTo>
                <a:lnTo>
                  <a:pt x="26844" y="4431"/>
                </a:lnTo>
                <a:lnTo>
                  <a:pt x="26703" y="4371"/>
                </a:lnTo>
                <a:lnTo>
                  <a:pt x="26622" y="4350"/>
                </a:lnTo>
                <a:lnTo>
                  <a:pt x="26542" y="4350"/>
                </a:lnTo>
                <a:lnTo>
                  <a:pt x="26461" y="4371"/>
                </a:lnTo>
                <a:lnTo>
                  <a:pt x="26381" y="4391"/>
                </a:lnTo>
                <a:lnTo>
                  <a:pt x="26320" y="4451"/>
                </a:lnTo>
                <a:lnTo>
                  <a:pt x="26260" y="4512"/>
                </a:lnTo>
                <a:lnTo>
                  <a:pt x="26018" y="4753"/>
                </a:lnTo>
                <a:lnTo>
                  <a:pt x="25756" y="4975"/>
                </a:lnTo>
                <a:lnTo>
                  <a:pt x="25474" y="5136"/>
                </a:lnTo>
                <a:lnTo>
                  <a:pt x="25172" y="5297"/>
                </a:lnTo>
                <a:lnTo>
                  <a:pt x="24870" y="5398"/>
                </a:lnTo>
                <a:lnTo>
                  <a:pt x="24548" y="5478"/>
                </a:lnTo>
                <a:lnTo>
                  <a:pt x="24206" y="5518"/>
                </a:lnTo>
                <a:lnTo>
                  <a:pt x="23863" y="5518"/>
                </a:lnTo>
                <a:lnTo>
                  <a:pt x="23541" y="5498"/>
                </a:lnTo>
                <a:lnTo>
                  <a:pt x="23219" y="5438"/>
                </a:lnTo>
                <a:lnTo>
                  <a:pt x="22897" y="5357"/>
                </a:lnTo>
                <a:lnTo>
                  <a:pt x="22595" y="5257"/>
                </a:lnTo>
                <a:lnTo>
                  <a:pt x="22293" y="5116"/>
                </a:lnTo>
                <a:lnTo>
                  <a:pt x="22011" y="4975"/>
                </a:lnTo>
                <a:lnTo>
                  <a:pt x="21447" y="4652"/>
                </a:lnTo>
                <a:lnTo>
                  <a:pt x="21467" y="4330"/>
                </a:lnTo>
                <a:lnTo>
                  <a:pt x="21467" y="3988"/>
                </a:lnTo>
                <a:lnTo>
                  <a:pt x="21447" y="3746"/>
                </a:lnTo>
                <a:lnTo>
                  <a:pt x="21427" y="3525"/>
                </a:lnTo>
                <a:lnTo>
                  <a:pt x="21387" y="3303"/>
                </a:lnTo>
                <a:lnTo>
                  <a:pt x="21326" y="3082"/>
                </a:lnTo>
                <a:lnTo>
                  <a:pt x="21266" y="2860"/>
                </a:lnTo>
                <a:lnTo>
                  <a:pt x="21185" y="2659"/>
                </a:lnTo>
                <a:lnTo>
                  <a:pt x="21105" y="2437"/>
                </a:lnTo>
                <a:lnTo>
                  <a:pt x="21004" y="2236"/>
                </a:lnTo>
                <a:lnTo>
                  <a:pt x="20883" y="2035"/>
                </a:lnTo>
                <a:lnTo>
                  <a:pt x="20762" y="1853"/>
                </a:lnTo>
                <a:lnTo>
                  <a:pt x="20641" y="1672"/>
                </a:lnTo>
                <a:lnTo>
                  <a:pt x="20480" y="1491"/>
                </a:lnTo>
                <a:lnTo>
                  <a:pt x="20339" y="1330"/>
                </a:lnTo>
                <a:lnTo>
                  <a:pt x="20178" y="1169"/>
                </a:lnTo>
                <a:lnTo>
                  <a:pt x="19997" y="1008"/>
                </a:lnTo>
                <a:lnTo>
                  <a:pt x="19816" y="867"/>
                </a:lnTo>
                <a:lnTo>
                  <a:pt x="19453" y="605"/>
                </a:lnTo>
                <a:lnTo>
                  <a:pt x="19051" y="403"/>
                </a:lnTo>
                <a:lnTo>
                  <a:pt x="18648" y="242"/>
                </a:lnTo>
                <a:lnTo>
                  <a:pt x="18225" y="122"/>
                </a:lnTo>
                <a:lnTo>
                  <a:pt x="17802" y="41"/>
                </a:lnTo>
                <a:lnTo>
                  <a:pt x="1735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+ 3 columns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457200" y="0"/>
            <a:ext cx="8229600" cy="842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1425950" y="1600200"/>
            <a:ext cx="2007299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SzPct val="100000"/>
              <a:defRPr sz="1800"/>
            </a:lvl1pPr>
            <a:lvl2pPr rtl="0">
              <a:spcBef>
                <a:spcPts val="0"/>
              </a:spcBef>
              <a:buSzPct val="100000"/>
              <a:defRPr sz="1800"/>
            </a:lvl2pPr>
            <a:lvl3pPr rtl="0">
              <a:spcBef>
                <a:spcPts val="0"/>
              </a:spcBef>
              <a:buSzPct val="100000"/>
              <a:defRPr sz="1800"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2" type="body"/>
          </p:nvPr>
        </p:nvSpPr>
        <p:spPr>
          <a:xfrm>
            <a:off x="3536214" y="1600200"/>
            <a:ext cx="2007299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SzPct val="100000"/>
              <a:defRPr sz="1800"/>
            </a:lvl1pPr>
            <a:lvl2pPr rtl="0">
              <a:spcBef>
                <a:spcPts val="0"/>
              </a:spcBef>
              <a:buSzPct val="100000"/>
              <a:defRPr sz="1800"/>
            </a:lvl2pPr>
            <a:lvl3pPr rtl="0">
              <a:spcBef>
                <a:spcPts val="0"/>
              </a:spcBef>
              <a:buSzPct val="100000"/>
              <a:defRPr sz="1800"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3" type="body"/>
          </p:nvPr>
        </p:nvSpPr>
        <p:spPr>
          <a:xfrm>
            <a:off x="5646477" y="1600200"/>
            <a:ext cx="2007299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SzPct val="100000"/>
              <a:defRPr sz="1800"/>
            </a:lvl1pPr>
            <a:lvl2pPr rtl="0">
              <a:spcBef>
                <a:spcPts val="0"/>
              </a:spcBef>
              <a:buSzPct val="100000"/>
              <a:defRPr sz="1800"/>
            </a:lvl2pPr>
            <a:lvl3pPr rtl="0">
              <a:spcBef>
                <a:spcPts val="0"/>
              </a:spcBef>
              <a:buSzPct val="100000"/>
              <a:defRPr sz="1800"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cxnSp>
        <p:nvCxnSpPr>
          <p:cNvPr id="85" name="Shape 85"/>
          <p:cNvCxnSpPr/>
          <p:nvPr/>
        </p:nvCxnSpPr>
        <p:spPr>
          <a:xfrm>
            <a:off x="4788625" y="1059075"/>
            <a:ext cx="2787900" cy="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dashDot"/>
            <a:round/>
            <a:headEnd len="lg" w="lg" type="none"/>
            <a:tailEnd len="lg" w="lg" type="none"/>
          </a:ln>
        </p:spPr>
      </p:cxnSp>
      <p:cxnSp>
        <p:nvCxnSpPr>
          <p:cNvPr id="86" name="Shape 86"/>
          <p:cNvCxnSpPr/>
          <p:nvPr/>
        </p:nvCxnSpPr>
        <p:spPr>
          <a:xfrm>
            <a:off x="1567475" y="1059075"/>
            <a:ext cx="2787900" cy="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dashDot"/>
            <a:round/>
            <a:headEnd len="lg" w="lg" type="none"/>
            <a:tailEnd len="lg" w="lg" type="none"/>
          </a:ln>
        </p:spPr>
      </p:cxnSp>
      <p:sp>
        <p:nvSpPr>
          <p:cNvPr id="87" name="Shape 87"/>
          <p:cNvSpPr/>
          <p:nvPr/>
        </p:nvSpPr>
        <p:spPr>
          <a:xfrm>
            <a:off x="4406175" y="998882"/>
            <a:ext cx="331649" cy="242573"/>
          </a:xfrm>
          <a:custGeom>
            <a:pathLst>
              <a:path extrusionOk="0" h="25334" w="34637">
                <a:moveTo>
                  <a:pt x="12264" y="2478"/>
                </a:moveTo>
                <a:lnTo>
                  <a:pt x="12546" y="2498"/>
                </a:lnTo>
                <a:lnTo>
                  <a:pt x="12828" y="2538"/>
                </a:lnTo>
                <a:lnTo>
                  <a:pt x="13130" y="2639"/>
                </a:lnTo>
                <a:lnTo>
                  <a:pt x="13392" y="2760"/>
                </a:lnTo>
                <a:lnTo>
                  <a:pt x="13634" y="2901"/>
                </a:lnTo>
                <a:lnTo>
                  <a:pt x="13855" y="3102"/>
                </a:lnTo>
                <a:lnTo>
                  <a:pt x="14057" y="3303"/>
                </a:lnTo>
                <a:lnTo>
                  <a:pt x="14238" y="3545"/>
                </a:lnTo>
                <a:lnTo>
                  <a:pt x="14419" y="3787"/>
                </a:lnTo>
                <a:lnTo>
                  <a:pt x="14560" y="4028"/>
                </a:lnTo>
                <a:lnTo>
                  <a:pt x="14701" y="4270"/>
                </a:lnTo>
                <a:lnTo>
                  <a:pt x="14862" y="4592"/>
                </a:lnTo>
                <a:lnTo>
                  <a:pt x="15003" y="4914"/>
                </a:lnTo>
                <a:lnTo>
                  <a:pt x="15104" y="5236"/>
                </a:lnTo>
                <a:lnTo>
                  <a:pt x="15204" y="5579"/>
                </a:lnTo>
                <a:lnTo>
                  <a:pt x="15305" y="5921"/>
                </a:lnTo>
                <a:lnTo>
                  <a:pt x="15345" y="6102"/>
                </a:lnTo>
                <a:lnTo>
                  <a:pt x="15426" y="6263"/>
                </a:lnTo>
                <a:lnTo>
                  <a:pt x="15506" y="6404"/>
                </a:lnTo>
                <a:lnTo>
                  <a:pt x="15627" y="6545"/>
                </a:lnTo>
                <a:lnTo>
                  <a:pt x="15345" y="6686"/>
                </a:lnTo>
                <a:lnTo>
                  <a:pt x="15084" y="6827"/>
                </a:lnTo>
                <a:lnTo>
                  <a:pt x="14802" y="6988"/>
                </a:lnTo>
                <a:lnTo>
                  <a:pt x="14560" y="7170"/>
                </a:lnTo>
                <a:lnTo>
                  <a:pt x="14298" y="7371"/>
                </a:lnTo>
                <a:lnTo>
                  <a:pt x="14077" y="7593"/>
                </a:lnTo>
                <a:lnTo>
                  <a:pt x="13855" y="7814"/>
                </a:lnTo>
                <a:lnTo>
                  <a:pt x="13654" y="8056"/>
                </a:lnTo>
                <a:lnTo>
                  <a:pt x="13412" y="8378"/>
                </a:lnTo>
                <a:lnTo>
                  <a:pt x="13191" y="8740"/>
                </a:lnTo>
                <a:lnTo>
                  <a:pt x="12909" y="8881"/>
                </a:lnTo>
                <a:lnTo>
                  <a:pt x="12627" y="9042"/>
                </a:lnTo>
                <a:lnTo>
                  <a:pt x="12385" y="9143"/>
                </a:lnTo>
                <a:lnTo>
                  <a:pt x="12143" y="9204"/>
                </a:lnTo>
                <a:lnTo>
                  <a:pt x="11882" y="9224"/>
                </a:lnTo>
                <a:lnTo>
                  <a:pt x="11620" y="9244"/>
                </a:lnTo>
                <a:lnTo>
                  <a:pt x="11358" y="9244"/>
                </a:lnTo>
                <a:lnTo>
                  <a:pt x="11096" y="9204"/>
                </a:lnTo>
                <a:lnTo>
                  <a:pt x="10855" y="9143"/>
                </a:lnTo>
                <a:lnTo>
                  <a:pt x="10613" y="9042"/>
                </a:lnTo>
                <a:lnTo>
                  <a:pt x="10392" y="8922"/>
                </a:lnTo>
                <a:lnTo>
                  <a:pt x="10170" y="8781"/>
                </a:lnTo>
                <a:lnTo>
                  <a:pt x="9969" y="8620"/>
                </a:lnTo>
                <a:lnTo>
                  <a:pt x="9787" y="8438"/>
                </a:lnTo>
                <a:lnTo>
                  <a:pt x="9606" y="8217"/>
                </a:lnTo>
                <a:lnTo>
                  <a:pt x="9465" y="7995"/>
                </a:lnTo>
                <a:lnTo>
                  <a:pt x="9344" y="7774"/>
                </a:lnTo>
                <a:lnTo>
                  <a:pt x="9224" y="7532"/>
                </a:lnTo>
                <a:lnTo>
                  <a:pt x="9143" y="7270"/>
                </a:lnTo>
                <a:lnTo>
                  <a:pt x="9083" y="7009"/>
                </a:lnTo>
                <a:lnTo>
                  <a:pt x="9042" y="6747"/>
                </a:lnTo>
                <a:lnTo>
                  <a:pt x="9002" y="6465"/>
                </a:lnTo>
                <a:lnTo>
                  <a:pt x="9002" y="6203"/>
                </a:lnTo>
                <a:lnTo>
                  <a:pt x="9002" y="5921"/>
                </a:lnTo>
                <a:lnTo>
                  <a:pt x="9042" y="5639"/>
                </a:lnTo>
                <a:lnTo>
                  <a:pt x="9083" y="5377"/>
                </a:lnTo>
                <a:lnTo>
                  <a:pt x="9143" y="5116"/>
                </a:lnTo>
                <a:lnTo>
                  <a:pt x="9203" y="4854"/>
                </a:lnTo>
                <a:lnTo>
                  <a:pt x="9304" y="4612"/>
                </a:lnTo>
                <a:lnTo>
                  <a:pt x="9405" y="4371"/>
                </a:lnTo>
                <a:lnTo>
                  <a:pt x="9546" y="4109"/>
                </a:lnTo>
                <a:lnTo>
                  <a:pt x="9687" y="3867"/>
                </a:lnTo>
                <a:lnTo>
                  <a:pt x="9868" y="3646"/>
                </a:lnTo>
                <a:lnTo>
                  <a:pt x="10049" y="3424"/>
                </a:lnTo>
                <a:lnTo>
                  <a:pt x="10251" y="3223"/>
                </a:lnTo>
                <a:lnTo>
                  <a:pt x="10472" y="3062"/>
                </a:lnTo>
                <a:lnTo>
                  <a:pt x="10694" y="2901"/>
                </a:lnTo>
                <a:lnTo>
                  <a:pt x="10935" y="2760"/>
                </a:lnTo>
                <a:lnTo>
                  <a:pt x="11197" y="2659"/>
                </a:lnTo>
                <a:lnTo>
                  <a:pt x="11439" y="2578"/>
                </a:lnTo>
                <a:lnTo>
                  <a:pt x="11721" y="2518"/>
                </a:lnTo>
                <a:lnTo>
                  <a:pt x="11982" y="2478"/>
                </a:lnTo>
                <a:close/>
                <a:moveTo>
                  <a:pt x="18507" y="7270"/>
                </a:moveTo>
                <a:lnTo>
                  <a:pt x="18809" y="7331"/>
                </a:lnTo>
                <a:lnTo>
                  <a:pt x="19111" y="7391"/>
                </a:lnTo>
                <a:lnTo>
                  <a:pt x="19232" y="7431"/>
                </a:lnTo>
                <a:lnTo>
                  <a:pt x="19373" y="7492"/>
                </a:lnTo>
                <a:lnTo>
                  <a:pt x="19614" y="7653"/>
                </a:lnTo>
                <a:lnTo>
                  <a:pt x="19836" y="7834"/>
                </a:lnTo>
                <a:lnTo>
                  <a:pt x="20017" y="8036"/>
                </a:lnTo>
                <a:lnTo>
                  <a:pt x="20118" y="8177"/>
                </a:lnTo>
                <a:lnTo>
                  <a:pt x="20219" y="8318"/>
                </a:lnTo>
                <a:lnTo>
                  <a:pt x="20279" y="8479"/>
                </a:lnTo>
                <a:lnTo>
                  <a:pt x="20339" y="8640"/>
                </a:lnTo>
                <a:lnTo>
                  <a:pt x="20400" y="8781"/>
                </a:lnTo>
                <a:lnTo>
                  <a:pt x="20440" y="8942"/>
                </a:lnTo>
                <a:lnTo>
                  <a:pt x="20480" y="9284"/>
                </a:lnTo>
                <a:lnTo>
                  <a:pt x="20480" y="9606"/>
                </a:lnTo>
                <a:lnTo>
                  <a:pt x="20440" y="9949"/>
                </a:lnTo>
                <a:lnTo>
                  <a:pt x="20380" y="10271"/>
                </a:lnTo>
                <a:lnTo>
                  <a:pt x="20279" y="10593"/>
                </a:lnTo>
                <a:lnTo>
                  <a:pt x="20158" y="10915"/>
                </a:lnTo>
                <a:lnTo>
                  <a:pt x="19977" y="11217"/>
                </a:lnTo>
                <a:lnTo>
                  <a:pt x="19796" y="11499"/>
                </a:lnTo>
                <a:lnTo>
                  <a:pt x="19574" y="11761"/>
                </a:lnTo>
                <a:lnTo>
                  <a:pt x="19333" y="12003"/>
                </a:lnTo>
                <a:lnTo>
                  <a:pt x="19091" y="12244"/>
                </a:lnTo>
                <a:lnTo>
                  <a:pt x="18829" y="12466"/>
                </a:lnTo>
                <a:lnTo>
                  <a:pt x="18567" y="12667"/>
                </a:lnTo>
                <a:lnTo>
                  <a:pt x="18265" y="12869"/>
                </a:lnTo>
                <a:lnTo>
                  <a:pt x="17963" y="13050"/>
                </a:lnTo>
                <a:lnTo>
                  <a:pt x="17661" y="13211"/>
                </a:lnTo>
                <a:lnTo>
                  <a:pt x="17339" y="13332"/>
                </a:lnTo>
                <a:lnTo>
                  <a:pt x="17017" y="13412"/>
                </a:lnTo>
                <a:lnTo>
                  <a:pt x="16835" y="13432"/>
                </a:lnTo>
                <a:lnTo>
                  <a:pt x="16674" y="13453"/>
                </a:lnTo>
                <a:lnTo>
                  <a:pt x="16513" y="13453"/>
                </a:lnTo>
                <a:lnTo>
                  <a:pt x="16332" y="13432"/>
                </a:lnTo>
                <a:lnTo>
                  <a:pt x="16171" y="13412"/>
                </a:lnTo>
                <a:lnTo>
                  <a:pt x="16010" y="13372"/>
                </a:lnTo>
                <a:lnTo>
                  <a:pt x="15708" y="13271"/>
                </a:lnTo>
                <a:lnTo>
                  <a:pt x="15446" y="13150"/>
                </a:lnTo>
                <a:lnTo>
                  <a:pt x="15225" y="12989"/>
                </a:lnTo>
                <a:lnTo>
                  <a:pt x="15003" y="12788"/>
                </a:lnTo>
                <a:lnTo>
                  <a:pt x="14822" y="12587"/>
                </a:lnTo>
                <a:lnTo>
                  <a:pt x="14661" y="12365"/>
                </a:lnTo>
                <a:lnTo>
                  <a:pt x="14520" y="12123"/>
                </a:lnTo>
                <a:lnTo>
                  <a:pt x="14419" y="11862"/>
                </a:lnTo>
                <a:lnTo>
                  <a:pt x="14338" y="11600"/>
                </a:lnTo>
                <a:lnTo>
                  <a:pt x="14278" y="11318"/>
                </a:lnTo>
                <a:lnTo>
                  <a:pt x="14258" y="11036"/>
                </a:lnTo>
                <a:lnTo>
                  <a:pt x="14258" y="10754"/>
                </a:lnTo>
                <a:lnTo>
                  <a:pt x="14278" y="10472"/>
                </a:lnTo>
                <a:lnTo>
                  <a:pt x="14338" y="10190"/>
                </a:lnTo>
                <a:lnTo>
                  <a:pt x="14419" y="9908"/>
                </a:lnTo>
                <a:lnTo>
                  <a:pt x="14540" y="9626"/>
                </a:lnTo>
                <a:lnTo>
                  <a:pt x="14701" y="9324"/>
                </a:lnTo>
                <a:lnTo>
                  <a:pt x="14882" y="9063"/>
                </a:lnTo>
                <a:lnTo>
                  <a:pt x="15104" y="8801"/>
                </a:lnTo>
                <a:lnTo>
                  <a:pt x="15345" y="8579"/>
                </a:lnTo>
                <a:lnTo>
                  <a:pt x="15587" y="8358"/>
                </a:lnTo>
                <a:lnTo>
                  <a:pt x="15869" y="8177"/>
                </a:lnTo>
                <a:lnTo>
                  <a:pt x="16151" y="7995"/>
                </a:lnTo>
                <a:lnTo>
                  <a:pt x="16453" y="7854"/>
                </a:lnTo>
                <a:lnTo>
                  <a:pt x="16795" y="7693"/>
                </a:lnTo>
                <a:lnTo>
                  <a:pt x="17158" y="7572"/>
                </a:lnTo>
                <a:lnTo>
                  <a:pt x="17520" y="7472"/>
                </a:lnTo>
                <a:lnTo>
                  <a:pt x="17863" y="7391"/>
                </a:lnTo>
                <a:lnTo>
                  <a:pt x="18185" y="7331"/>
                </a:lnTo>
                <a:lnTo>
                  <a:pt x="18507" y="7270"/>
                </a:lnTo>
                <a:close/>
                <a:moveTo>
                  <a:pt x="21366" y="5176"/>
                </a:moveTo>
                <a:lnTo>
                  <a:pt x="21447" y="5317"/>
                </a:lnTo>
                <a:lnTo>
                  <a:pt x="21568" y="5458"/>
                </a:lnTo>
                <a:lnTo>
                  <a:pt x="21668" y="5579"/>
                </a:lnTo>
                <a:lnTo>
                  <a:pt x="21809" y="5700"/>
                </a:lnTo>
                <a:lnTo>
                  <a:pt x="21930" y="5800"/>
                </a:lnTo>
                <a:lnTo>
                  <a:pt x="22071" y="5901"/>
                </a:lnTo>
                <a:lnTo>
                  <a:pt x="22393" y="6082"/>
                </a:lnTo>
                <a:lnTo>
                  <a:pt x="22716" y="6223"/>
                </a:lnTo>
                <a:lnTo>
                  <a:pt x="23058" y="6324"/>
                </a:lnTo>
                <a:lnTo>
                  <a:pt x="23420" y="6384"/>
                </a:lnTo>
                <a:lnTo>
                  <a:pt x="23763" y="6445"/>
                </a:lnTo>
                <a:lnTo>
                  <a:pt x="24286" y="6445"/>
                </a:lnTo>
                <a:lnTo>
                  <a:pt x="24548" y="6425"/>
                </a:lnTo>
                <a:lnTo>
                  <a:pt x="24810" y="6384"/>
                </a:lnTo>
                <a:lnTo>
                  <a:pt x="25072" y="6324"/>
                </a:lnTo>
                <a:lnTo>
                  <a:pt x="25333" y="6263"/>
                </a:lnTo>
                <a:lnTo>
                  <a:pt x="25575" y="6163"/>
                </a:lnTo>
                <a:lnTo>
                  <a:pt x="25817" y="6062"/>
                </a:lnTo>
                <a:lnTo>
                  <a:pt x="25817" y="6062"/>
                </a:lnTo>
                <a:lnTo>
                  <a:pt x="25797" y="6445"/>
                </a:lnTo>
                <a:lnTo>
                  <a:pt x="25817" y="6827"/>
                </a:lnTo>
                <a:lnTo>
                  <a:pt x="25877" y="7210"/>
                </a:lnTo>
                <a:lnTo>
                  <a:pt x="25958" y="7572"/>
                </a:lnTo>
                <a:lnTo>
                  <a:pt x="26099" y="7915"/>
                </a:lnTo>
                <a:lnTo>
                  <a:pt x="26280" y="8257"/>
                </a:lnTo>
                <a:lnTo>
                  <a:pt x="26381" y="8418"/>
                </a:lnTo>
                <a:lnTo>
                  <a:pt x="26501" y="8579"/>
                </a:lnTo>
                <a:lnTo>
                  <a:pt x="26642" y="8720"/>
                </a:lnTo>
                <a:lnTo>
                  <a:pt x="26783" y="8881"/>
                </a:lnTo>
                <a:lnTo>
                  <a:pt x="27005" y="9083"/>
                </a:lnTo>
                <a:lnTo>
                  <a:pt x="27247" y="9244"/>
                </a:lnTo>
                <a:lnTo>
                  <a:pt x="27528" y="9385"/>
                </a:lnTo>
                <a:lnTo>
                  <a:pt x="27810" y="9506"/>
                </a:lnTo>
                <a:lnTo>
                  <a:pt x="28092" y="9586"/>
                </a:lnTo>
                <a:lnTo>
                  <a:pt x="28394" y="9647"/>
                </a:lnTo>
                <a:lnTo>
                  <a:pt x="28676" y="9667"/>
                </a:lnTo>
                <a:lnTo>
                  <a:pt x="28978" y="9667"/>
                </a:lnTo>
                <a:lnTo>
                  <a:pt x="28918" y="9969"/>
                </a:lnTo>
                <a:lnTo>
                  <a:pt x="28858" y="10271"/>
                </a:lnTo>
                <a:lnTo>
                  <a:pt x="28837" y="10573"/>
                </a:lnTo>
                <a:lnTo>
                  <a:pt x="28837" y="10875"/>
                </a:lnTo>
                <a:lnTo>
                  <a:pt x="28878" y="11177"/>
                </a:lnTo>
                <a:lnTo>
                  <a:pt x="28938" y="11479"/>
                </a:lnTo>
                <a:lnTo>
                  <a:pt x="29039" y="11761"/>
                </a:lnTo>
                <a:lnTo>
                  <a:pt x="29180" y="12063"/>
                </a:lnTo>
                <a:lnTo>
                  <a:pt x="29321" y="12264"/>
                </a:lnTo>
                <a:lnTo>
                  <a:pt x="29482" y="12466"/>
                </a:lnTo>
                <a:lnTo>
                  <a:pt x="29643" y="12627"/>
                </a:lnTo>
                <a:lnTo>
                  <a:pt x="29844" y="12788"/>
                </a:lnTo>
                <a:lnTo>
                  <a:pt x="30046" y="12929"/>
                </a:lnTo>
                <a:lnTo>
                  <a:pt x="30267" y="13050"/>
                </a:lnTo>
                <a:lnTo>
                  <a:pt x="30489" y="13130"/>
                </a:lnTo>
                <a:lnTo>
                  <a:pt x="30730" y="13191"/>
                </a:lnTo>
                <a:lnTo>
                  <a:pt x="30670" y="13634"/>
                </a:lnTo>
                <a:lnTo>
                  <a:pt x="30650" y="14077"/>
                </a:lnTo>
                <a:lnTo>
                  <a:pt x="30670" y="14520"/>
                </a:lnTo>
                <a:lnTo>
                  <a:pt x="30730" y="14943"/>
                </a:lnTo>
                <a:lnTo>
                  <a:pt x="30811" y="15386"/>
                </a:lnTo>
                <a:lnTo>
                  <a:pt x="30932" y="15788"/>
                </a:lnTo>
                <a:lnTo>
                  <a:pt x="31093" y="16211"/>
                </a:lnTo>
                <a:lnTo>
                  <a:pt x="31294" y="16594"/>
                </a:lnTo>
                <a:lnTo>
                  <a:pt x="30972" y="16554"/>
                </a:lnTo>
                <a:lnTo>
                  <a:pt x="30650" y="16534"/>
                </a:lnTo>
                <a:lnTo>
                  <a:pt x="30328" y="16513"/>
                </a:lnTo>
                <a:lnTo>
                  <a:pt x="30005" y="16534"/>
                </a:lnTo>
                <a:lnTo>
                  <a:pt x="29643" y="16574"/>
                </a:lnTo>
                <a:lnTo>
                  <a:pt x="29301" y="16634"/>
                </a:lnTo>
                <a:lnTo>
                  <a:pt x="28938" y="16715"/>
                </a:lnTo>
                <a:lnTo>
                  <a:pt x="28596" y="16815"/>
                </a:lnTo>
                <a:lnTo>
                  <a:pt x="28274" y="16956"/>
                </a:lnTo>
                <a:lnTo>
                  <a:pt x="27951" y="17097"/>
                </a:lnTo>
                <a:lnTo>
                  <a:pt x="27629" y="17279"/>
                </a:lnTo>
                <a:lnTo>
                  <a:pt x="27327" y="17460"/>
                </a:lnTo>
                <a:lnTo>
                  <a:pt x="27247" y="17118"/>
                </a:lnTo>
                <a:lnTo>
                  <a:pt x="27126" y="16795"/>
                </a:lnTo>
                <a:lnTo>
                  <a:pt x="26985" y="16473"/>
                </a:lnTo>
                <a:lnTo>
                  <a:pt x="26824" y="16171"/>
                </a:lnTo>
                <a:lnTo>
                  <a:pt x="26622" y="15889"/>
                </a:lnTo>
                <a:lnTo>
                  <a:pt x="26401" y="15607"/>
                </a:lnTo>
                <a:lnTo>
                  <a:pt x="26159" y="15366"/>
                </a:lnTo>
                <a:lnTo>
                  <a:pt x="25877" y="15144"/>
                </a:lnTo>
                <a:lnTo>
                  <a:pt x="25575" y="14943"/>
                </a:lnTo>
                <a:lnTo>
                  <a:pt x="25253" y="14782"/>
                </a:lnTo>
                <a:lnTo>
                  <a:pt x="24911" y="14661"/>
                </a:lnTo>
                <a:lnTo>
                  <a:pt x="24548" y="14580"/>
                </a:lnTo>
                <a:lnTo>
                  <a:pt x="24206" y="14540"/>
                </a:lnTo>
                <a:lnTo>
                  <a:pt x="23843" y="14540"/>
                </a:lnTo>
                <a:lnTo>
                  <a:pt x="23481" y="14580"/>
                </a:lnTo>
                <a:lnTo>
                  <a:pt x="23118" y="14661"/>
                </a:lnTo>
                <a:lnTo>
                  <a:pt x="23118" y="14661"/>
                </a:lnTo>
                <a:lnTo>
                  <a:pt x="23179" y="14298"/>
                </a:lnTo>
                <a:lnTo>
                  <a:pt x="23179" y="13956"/>
                </a:lnTo>
                <a:lnTo>
                  <a:pt x="23179" y="13775"/>
                </a:lnTo>
                <a:lnTo>
                  <a:pt x="23138" y="13594"/>
                </a:lnTo>
                <a:lnTo>
                  <a:pt x="23098" y="13412"/>
                </a:lnTo>
                <a:lnTo>
                  <a:pt x="23058" y="13231"/>
                </a:lnTo>
                <a:lnTo>
                  <a:pt x="22977" y="13030"/>
                </a:lnTo>
                <a:lnTo>
                  <a:pt x="22877" y="12848"/>
                </a:lnTo>
                <a:lnTo>
                  <a:pt x="22776" y="12667"/>
                </a:lnTo>
                <a:lnTo>
                  <a:pt x="22635" y="12506"/>
                </a:lnTo>
                <a:lnTo>
                  <a:pt x="22494" y="12345"/>
                </a:lnTo>
                <a:lnTo>
                  <a:pt x="22353" y="12204"/>
                </a:lnTo>
                <a:lnTo>
                  <a:pt x="22172" y="12083"/>
                </a:lnTo>
                <a:lnTo>
                  <a:pt x="21991" y="11962"/>
                </a:lnTo>
                <a:lnTo>
                  <a:pt x="21769" y="11882"/>
                </a:lnTo>
                <a:lnTo>
                  <a:pt x="21507" y="11821"/>
                </a:lnTo>
                <a:lnTo>
                  <a:pt x="21709" y="11378"/>
                </a:lnTo>
                <a:lnTo>
                  <a:pt x="21870" y="10935"/>
                </a:lnTo>
                <a:lnTo>
                  <a:pt x="21991" y="10472"/>
                </a:lnTo>
                <a:lnTo>
                  <a:pt x="22051" y="9989"/>
                </a:lnTo>
                <a:lnTo>
                  <a:pt x="22071" y="9747"/>
                </a:lnTo>
                <a:lnTo>
                  <a:pt x="22071" y="9506"/>
                </a:lnTo>
                <a:lnTo>
                  <a:pt x="22051" y="9264"/>
                </a:lnTo>
                <a:lnTo>
                  <a:pt x="22031" y="9022"/>
                </a:lnTo>
                <a:lnTo>
                  <a:pt x="22011" y="8781"/>
                </a:lnTo>
                <a:lnTo>
                  <a:pt x="21950" y="8539"/>
                </a:lnTo>
                <a:lnTo>
                  <a:pt x="21890" y="8297"/>
                </a:lnTo>
                <a:lnTo>
                  <a:pt x="21809" y="8056"/>
                </a:lnTo>
                <a:lnTo>
                  <a:pt x="21850" y="8076"/>
                </a:lnTo>
                <a:lnTo>
                  <a:pt x="22373" y="8458"/>
                </a:lnTo>
                <a:lnTo>
                  <a:pt x="22897" y="8821"/>
                </a:lnTo>
                <a:lnTo>
                  <a:pt x="23420" y="9244"/>
                </a:lnTo>
                <a:lnTo>
                  <a:pt x="23924" y="9687"/>
                </a:lnTo>
                <a:lnTo>
                  <a:pt x="24407" y="10130"/>
                </a:lnTo>
                <a:lnTo>
                  <a:pt x="24870" y="10613"/>
                </a:lnTo>
                <a:lnTo>
                  <a:pt x="25293" y="11076"/>
                </a:lnTo>
                <a:lnTo>
                  <a:pt x="25716" y="11560"/>
                </a:lnTo>
                <a:lnTo>
                  <a:pt x="26099" y="12043"/>
                </a:lnTo>
                <a:lnTo>
                  <a:pt x="26481" y="12546"/>
                </a:lnTo>
                <a:lnTo>
                  <a:pt x="26844" y="13070"/>
                </a:lnTo>
                <a:lnTo>
                  <a:pt x="27186" y="13614"/>
                </a:lnTo>
                <a:lnTo>
                  <a:pt x="27367" y="13916"/>
                </a:lnTo>
                <a:lnTo>
                  <a:pt x="27569" y="14177"/>
                </a:lnTo>
                <a:lnTo>
                  <a:pt x="27690" y="14318"/>
                </a:lnTo>
                <a:lnTo>
                  <a:pt x="27831" y="14419"/>
                </a:lnTo>
                <a:lnTo>
                  <a:pt x="28153" y="14560"/>
                </a:lnTo>
                <a:lnTo>
                  <a:pt x="28213" y="14580"/>
                </a:lnTo>
                <a:lnTo>
                  <a:pt x="28294" y="14600"/>
                </a:lnTo>
                <a:lnTo>
                  <a:pt x="28354" y="14580"/>
                </a:lnTo>
                <a:lnTo>
                  <a:pt x="28414" y="14580"/>
                </a:lnTo>
                <a:lnTo>
                  <a:pt x="28475" y="14540"/>
                </a:lnTo>
                <a:lnTo>
                  <a:pt x="28535" y="14500"/>
                </a:lnTo>
                <a:lnTo>
                  <a:pt x="28576" y="14459"/>
                </a:lnTo>
                <a:lnTo>
                  <a:pt x="28596" y="14379"/>
                </a:lnTo>
                <a:lnTo>
                  <a:pt x="28656" y="14097"/>
                </a:lnTo>
                <a:lnTo>
                  <a:pt x="28676" y="13956"/>
                </a:lnTo>
                <a:lnTo>
                  <a:pt x="28656" y="13815"/>
                </a:lnTo>
                <a:lnTo>
                  <a:pt x="28616" y="13614"/>
                </a:lnTo>
                <a:lnTo>
                  <a:pt x="28535" y="13432"/>
                </a:lnTo>
                <a:lnTo>
                  <a:pt x="28455" y="13271"/>
                </a:lnTo>
                <a:lnTo>
                  <a:pt x="28354" y="13090"/>
                </a:lnTo>
                <a:lnTo>
                  <a:pt x="27992" y="12486"/>
                </a:lnTo>
                <a:lnTo>
                  <a:pt x="27589" y="11902"/>
                </a:lnTo>
                <a:lnTo>
                  <a:pt x="27166" y="11338"/>
                </a:lnTo>
                <a:lnTo>
                  <a:pt x="26723" y="10774"/>
                </a:lnTo>
                <a:lnTo>
                  <a:pt x="26240" y="10231"/>
                </a:lnTo>
                <a:lnTo>
                  <a:pt x="25756" y="9727"/>
                </a:lnTo>
                <a:lnTo>
                  <a:pt x="25253" y="9224"/>
                </a:lnTo>
                <a:lnTo>
                  <a:pt x="24709" y="8740"/>
                </a:lnTo>
                <a:lnTo>
                  <a:pt x="24166" y="8297"/>
                </a:lnTo>
                <a:lnTo>
                  <a:pt x="23602" y="7854"/>
                </a:lnTo>
                <a:lnTo>
                  <a:pt x="23058" y="7452"/>
                </a:lnTo>
                <a:lnTo>
                  <a:pt x="22756" y="7250"/>
                </a:lnTo>
                <a:lnTo>
                  <a:pt x="22454" y="7049"/>
                </a:lnTo>
                <a:lnTo>
                  <a:pt x="22132" y="6888"/>
                </a:lnTo>
                <a:lnTo>
                  <a:pt x="21830" y="6747"/>
                </a:lnTo>
                <a:lnTo>
                  <a:pt x="21487" y="6646"/>
                </a:lnTo>
                <a:lnTo>
                  <a:pt x="21326" y="6606"/>
                </a:lnTo>
                <a:lnTo>
                  <a:pt x="21145" y="6586"/>
                </a:lnTo>
                <a:lnTo>
                  <a:pt x="21004" y="6586"/>
                </a:lnTo>
                <a:lnTo>
                  <a:pt x="20944" y="6626"/>
                </a:lnTo>
                <a:lnTo>
                  <a:pt x="20883" y="6666"/>
                </a:lnTo>
                <a:lnTo>
                  <a:pt x="20762" y="6545"/>
                </a:lnTo>
                <a:lnTo>
                  <a:pt x="20803" y="6505"/>
                </a:lnTo>
                <a:lnTo>
                  <a:pt x="20923" y="6324"/>
                </a:lnTo>
                <a:lnTo>
                  <a:pt x="21024" y="6143"/>
                </a:lnTo>
                <a:lnTo>
                  <a:pt x="21185" y="5740"/>
                </a:lnTo>
                <a:lnTo>
                  <a:pt x="21286" y="5458"/>
                </a:lnTo>
                <a:lnTo>
                  <a:pt x="21366" y="5176"/>
                </a:lnTo>
                <a:close/>
                <a:moveTo>
                  <a:pt x="10130" y="10351"/>
                </a:moveTo>
                <a:lnTo>
                  <a:pt x="10392" y="10432"/>
                </a:lnTo>
                <a:lnTo>
                  <a:pt x="10673" y="10512"/>
                </a:lnTo>
                <a:lnTo>
                  <a:pt x="10955" y="10573"/>
                </a:lnTo>
                <a:lnTo>
                  <a:pt x="11257" y="10613"/>
                </a:lnTo>
                <a:lnTo>
                  <a:pt x="10452" y="11378"/>
                </a:lnTo>
                <a:lnTo>
                  <a:pt x="9908" y="11922"/>
                </a:lnTo>
                <a:lnTo>
                  <a:pt x="9385" y="12486"/>
                </a:lnTo>
                <a:lnTo>
                  <a:pt x="8881" y="13070"/>
                </a:lnTo>
                <a:lnTo>
                  <a:pt x="8378" y="13674"/>
                </a:lnTo>
                <a:lnTo>
                  <a:pt x="7915" y="14298"/>
                </a:lnTo>
                <a:lnTo>
                  <a:pt x="7451" y="14943"/>
                </a:lnTo>
                <a:lnTo>
                  <a:pt x="7008" y="15587"/>
                </a:lnTo>
                <a:lnTo>
                  <a:pt x="6586" y="16252"/>
                </a:lnTo>
                <a:lnTo>
                  <a:pt x="6203" y="16876"/>
                </a:lnTo>
                <a:lnTo>
                  <a:pt x="5840" y="17520"/>
                </a:lnTo>
                <a:lnTo>
                  <a:pt x="5659" y="17883"/>
                </a:lnTo>
                <a:lnTo>
                  <a:pt x="5478" y="18265"/>
                </a:lnTo>
                <a:lnTo>
                  <a:pt x="5397" y="18447"/>
                </a:lnTo>
                <a:lnTo>
                  <a:pt x="5337" y="18648"/>
                </a:lnTo>
                <a:lnTo>
                  <a:pt x="5297" y="18849"/>
                </a:lnTo>
                <a:lnTo>
                  <a:pt x="5277" y="19051"/>
                </a:lnTo>
                <a:lnTo>
                  <a:pt x="5297" y="19051"/>
                </a:lnTo>
                <a:lnTo>
                  <a:pt x="5317" y="19172"/>
                </a:lnTo>
                <a:lnTo>
                  <a:pt x="5377" y="19313"/>
                </a:lnTo>
                <a:lnTo>
                  <a:pt x="5478" y="19413"/>
                </a:lnTo>
                <a:lnTo>
                  <a:pt x="5579" y="19514"/>
                </a:lnTo>
                <a:lnTo>
                  <a:pt x="5720" y="19554"/>
                </a:lnTo>
                <a:lnTo>
                  <a:pt x="5780" y="19574"/>
                </a:lnTo>
                <a:lnTo>
                  <a:pt x="5861" y="19574"/>
                </a:lnTo>
                <a:lnTo>
                  <a:pt x="5941" y="19554"/>
                </a:lnTo>
                <a:lnTo>
                  <a:pt x="6022" y="19534"/>
                </a:lnTo>
                <a:lnTo>
                  <a:pt x="6102" y="19474"/>
                </a:lnTo>
                <a:lnTo>
                  <a:pt x="6183" y="19433"/>
                </a:lnTo>
                <a:lnTo>
                  <a:pt x="6304" y="19292"/>
                </a:lnTo>
                <a:lnTo>
                  <a:pt x="6424" y="19172"/>
                </a:lnTo>
                <a:lnTo>
                  <a:pt x="6545" y="19010"/>
                </a:lnTo>
                <a:lnTo>
                  <a:pt x="6646" y="18849"/>
                </a:lnTo>
                <a:lnTo>
                  <a:pt x="6827" y="18527"/>
                </a:lnTo>
                <a:lnTo>
                  <a:pt x="7008" y="18205"/>
                </a:lnTo>
                <a:lnTo>
                  <a:pt x="7391" y="17561"/>
                </a:lnTo>
                <a:lnTo>
                  <a:pt x="7774" y="16936"/>
                </a:lnTo>
                <a:lnTo>
                  <a:pt x="8176" y="16332"/>
                </a:lnTo>
                <a:lnTo>
                  <a:pt x="8599" y="15728"/>
                </a:lnTo>
                <a:lnTo>
                  <a:pt x="9022" y="15144"/>
                </a:lnTo>
                <a:lnTo>
                  <a:pt x="9485" y="14580"/>
                </a:lnTo>
                <a:lnTo>
                  <a:pt x="9949" y="14016"/>
                </a:lnTo>
                <a:lnTo>
                  <a:pt x="10452" y="13453"/>
                </a:lnTo>
                <a:lnTo>
                  <a:pt x="10955" y="12929"/>
                </a:lnTo>
                <a:lnTo>
                  <a:pt x="11459" y="12385"/>
                </a:lnTo>
                <a:lnTo>
                  <a:pt x="12003" y="11882"/>
                </a:lnTo>
                <a:lnTo>
                  <a:pt x="12546" y="11378"/>
                </a:lnTo>
                <a:lnTo>
                  <a:pt x="12607" y="11318"/>
                </a:lnTo>
                <a:lnTo>
                  <a:pt x="12627" y="11560"/>
                </a:lnTo>
                <a:lnTo>
                  <a:pt x="12667" y="11781"/>
                </a:lnTo>
                <a:lnTo>
                  <a:pt x="12707" y="12023"/>
                </a:lnTo>
                <a:lnTo>
                  <a:pt x="12768" y="12244"/>
                </a:lnTo>
                <a:lnTo>
                  <a:pt x="12828" y="12466"/>
                </a:lnTo>
                <a:lnTo>
                  <a:pt x="12929" y="12687"/>
                </a:lnTo>
                <a:lnTo>
                  <a:pt x="13030" y="12909"/>
                </a:lnTo>
                <a:lnTo>
                  <a:pt x="13130" y="13130"/>
                </a:lnTo>
                <a:lnTo>
                  <a:pt x="13030" y="13171"/>
                </a:lnTo>
                <a:lnTo>
                  <a:pt x="12889" y="13251"/>
                </a:lnTo>
                <a:lnTo>
                  <a:pt x="12748" y="13332"/>
                </a:lnTo>
                <a:lnTo>
                  <a:pt x="12607" y="13432"/>
                </a:lnTo>
                <a:lnTo>
                  <a:pt x="12486" y="13533"/>
                </a:lnTo>
                <a:lnTo>
                  <a:pt x="12284" y="13775"/>
                </a:lnTo>
                <a:lnTo>
                  <a:pt x="12083" y="14037"/>
                </a:lnTo>
                <a:lnTo>
                  <a:pt x="11922" y="14318"/>
                </a:lnTo>
                <a:lnTo>
                  <a:pt x="11801" y="14600"/>
                </a:lnTo>
                <a:lnTo>
                  <a:pt x="11680" y="14923"/>
                </a:lnTo>
                <a:lnTo>
                  <a:pt x="11600" y="15225"/>
                </a:lnTo>
                <a:lnTo>
                  <a:pt x="11499" y="15688"/>
                </a:lnTo>
                <a:lnTo>
                  <a:pt x="11419" y="16171"/>
                </a:lnTo>
                <a:lnTo>
                  <a:pt x="11358" y="16654"/>
                </a:lnTo>
                <a:lnTo>
                  <a:pt x="11338" y="17138"/>
                </a:lnTo>
                <a:lnTo>
                  <a:pt x="11318" y="17621"/>
                </a:lnTo>
                <a:lnTo>
                  <a:pt x="11338" y="18124"/>
                </a:lnTo>
                <a:lnTo>
                  <a:pt x="11378" y="18608"/>
                </a:lnTo>
                <a:lnTo>
                  <a:pt x="11439" y="19091"/>
                </a:lnTo>
                <a:lnTo>
                  <a:pt x="11217" y="18970"/>
                </a:lnTo>
                <a:lnTo>
                  <a:pt x="10976" y="18870"/>
                </a:lnTo>
                <a:lnTo>
                  <a:pt x="10734" y="18809"/>
                </a:lnTo>
                <a:lnTo>
                  <a:pt x="10492" y="18769"/>
                </a:lnTo>
                <a:lnTo>
                  <a:pt x="10230" y="18769"/>
                </a:lnTo>
                <a:lnTo>
                  <a:pt x="9949" y="18809"/>
                </a:lnTo>
                <a:lnTo>
                  <a:pt x="9687" y="18890"/>
                </a:lnTo>
                <a:lnTo>
                  <a:pt x="9385" y="19010"/>
                </a:lnTo>
                <a:lnTo>
                  <a:pt x="9203" y="19111"/>
                </a:lnTo>
                <a:lnTo>
                  <a:pt x="9022" y="19232"/>
                </a:lnTo>
                <a:lnTo>
                  <a:pt x="8861" y="19373"/>
                </a:lnTo>
                <a:lnTo>
                  <a:pt x="8700" y="19514"/>
                </a:lnTo>
                <a:lnTo>
                  <a:pt x="8579" y="19655"/>
                </a:lnTo>
                <a:lnTo>
                  <a:pt x="8458" y="19816"/>
                </a:lnTo>
                <a:lnTo>
                  <a:pt x="8358" y="19997"/>
                </a:lnTo>
                <a:lnTo>
                  <a:pt x="8277" y="20178"/>
                </a:lnTo>
                <a:lnTo>
                  <a:pt x="8197" y="20360"/>
                </a:lnTo>
                <a:lnTo>
                  <a:pt x="8136" y="20541"/>
                </a:lnTo>
                <a:lnTo>
                  <a:pt x="8035" y="20944"/>
                </a:lnTo>
                <a:lnTo>
                  <a:pt x="7995" y="21367"/>
                </a:lnTo>
                <a:lnTo>
                  <a:pt x="7975" y="21789"/>
                </a:lnTo>
                <a:lnTo>
                  <a:pt x="7673" y="21648"/>
                </a:lnTo>
                <a:lnTo>
                  <a:pt x="7371" y="21548"/>
                </a:lnTo>
                <a:lnTo>
                  <a:pt x="7049" y="21487"/>
                </a:lnTo>
                <a:lnTo>
                  <a:pt x="6727" y="21427"/>
                </a:lnTo>
                <a:lnTo>
                  <a:pt x="6404" y="21407"/>
                </a:lnTo>
                <a:lnTo>
                  <a:pt x="6082" y="21427"/>
                </a:lnTo>
                <a:lnTo>
                  <a:pt x="5760" y="21447"/>
                </a:lnTo>
                <a:lnTo>
                  <a:pt x="5438" y="21508"/>
                </a:lnTo>
                <a:lnTo>
                  <a:pt x="5236" y="21568"/>
                </a:lnTo>
                <a:lnTo>
                  <a:pt x="5035" y="21628"/>
                </a:lnTo>
                <a:lnTo>
                  <a:pt x="4834" y="21709"/>
                </a:lnTo>
                <a:lnTo>
                  <a:pt x="4632" y="21810"/>
                </a:lnTo>
                <a:lnTo>
                  <a:pt x="4270" y="22031"/>
                </a:lnTo>
                <a:lnTo>
                  <a:pt x="3907" y="22273"/>
                </a:lnTo>
                <a:lnTo>
                  <a:pt x="3927" y="21910"/>
                </a:lnTo>
                <a:lnTo>
                  <a:pt x="3887" y="21548"/>
                </a:lnTo>
                <a:lnTo>
                  <a:pt x="3827" y="21165"/>
                </a:lnTo>
                <a:lnTo>
                  <a:pt x="3766" y="20984"/>
                </a:lnTo>
                <a:lnTo>
                  <a:pt x="3706" y="20823"/>
                </a:lnTo>
                <a:lnTo>
                  <a:pt x="3545" y="20481"/>
                </a:lnTo>
                <a:lnTo>
                  <a:pt x="3343" y="20158"/>
                </a:lnTo>
                <a:lnTo>
                  <a:pt x="3102" y="19876"/>
                </a:lnTo>
                <a:lnTo>
                  <a:pt x="2840" y="19615"/>
                </a:lnTo>
                <a:lnTo>
                  <a:pt x="3062" y="19433"/>
                </a:lnTo>
                <a:lnTo>
                  <a:pt x="3283" y="19212"/>
                </a:lnTo>
                <a:lnTo>
                  <a:pt x="3464" y="18990"/>
                </a:lnTo>
                <a:lnTo>
                  <a:pt x="3625" y="18749"/>
                </a:lnTo>
                <a:lnTo>
                  <a:pt x="3766" y="18487"/>
                </a:lnTo>
                <a:lnTo>
                  <a:pt x="3887" y="18225"/>
                </a:lnTo>
                <a:lnTo>
                  <a:pt x="3988" y="17943"/>
                </a:lnTo>
                <a:lnTo>
                  <a:pt x="4048" y="17661"/>
                </a:lnTo>
                <a:lnTo>
                  <a:pt x="4089" y="17299"/>
                </a:lnTo>
                <a:lnTo>
                  <a:pt x="4089" y="16956"/>
                </a:lnTo>
                <a:lnTo>
                  <a:pt x="4048" y="16614"/>
                </a:lnTo>
                <a:lnTo>
                  <a:pt x="3968" y="16292"/>
                </a:lnTo>
                <a:lnTo>
                  <a:pt x="3847" y="15950"/>
                </a:lnTo>
                <a:lnTo>
                  <a:pt x="3706" y="15648"/>
                </a:lnTo>
                <a:lnTo>
                  <a:pt x="3525" y="15345"/>
                </a:lnTo>
                <a:lnTo>
                  <a:pt x="3323" y="15084"/>
                </a:lnTo>
                <a:lnTo>
                  <a:pt x="3585" y="14963"/>
                </a:lnTo>
                <a:lnTo>
                  <a:pt x="3847" y="14822"/>
                </a:lnTo>
                <a:lnTo>
                  <a:pt x="4089" y="14681"/>
                </a:lnTo>
                <a:lnTo>
                  <a:pt x="4330" y="14500"/>
                </a:lnTo>
                <a:lnTo>
                  <a:pt x="4552" y="14298"/>
                </a:lnTo>
                <a:lnTo>
                  <a:pt x="4753" y="14077"/>
                </a:lnTo>
                <a:lnTo>
                  <a:pt x="4934" y="13835"/>
                </a:lnTo>
                <a:lnTo>
                  <a:pt x="5095" y="13573"/>
                </a:lnTo>
                <a:lnTo>
                  <a:pt x="5216" y="13312"/>
                </a:lnTo>
                <a:lnTo>
                  <a:pt x="5317" y="13030"/>
                </a:lnTo>
                <a:lnTo>
                  <a:pt x="5377" y="12748"/>
                </a:lnTo>
                <a:lnTo>
                  <a:pt x="5418" y="12446"/>
                </a:lnTo>
                <a:lnTo>
                  <a:pt x="5438" y="12144"/>
                </a:lnTo>
                <a:lnTo>
                  <a:pt x="5418" y="11862"/>
                </a:lnTo>
                <a:lnTo>
                  <a:pt x="5397" y="11560"/>
                </a:lnTo>
                <a:lnTo>
                  <a:pt x="5337" y="11278"/>
                </a:lnTo>
                <a:lnTo>
                  <a:pt x="5236" y="10935"/>
                </a:lnTo>
                <a:lnTo>
                  <a:pt x="5498" y="11016"/>
                </a:lnTo>
                <a:lnTo>
                  <a:pt x="5740" y="11096"/>
                </a:lnTo>
                <a:lnTo>
                  <a:pt x="5961" y="11137"/>
                </a:lnTo>
                <a:lnTo>
                  <a:pt x="6445" y="11217"/>
                </a:lnTo>
                <a:lnTo>
                  <a:pt x="6948" y="11258"/>
                </a:lnTo>
                <a:lnTo>
                  <a:pt x="7431" y="11237"/>
                </a:lnTo>
                <a:lnTo>
                  <a:pt x="7673" y="11217"/>
                </a:lnTo>
                <a:lnTo>
                  <a:pt x="7915" y="11197"/>
                </a:lnTo>
                <a:lnTo>
                  <a:pt x="8418" y="11096"/>
                </a:lnTo>
                <a:lnTo>
                  <a:pt x="8881" y="10956"/>
                </a:lnTo>
                <a:lnTo>
                  <a:pt x="9365" y="10774"/>
                </a:lnTo>
                <a:lnTo>
                  <a:pt x="9747" y="10573"/>
                </a:lnTo>
                <a:lnTo>
                  <a:pt x="9949" y="10472"/>
                </a:lnTo>
                <a:lnTo>
                  <a:pt x="10130" y="10351"/>
                </a:lnTo>
                <a:close/>
                <a:moveTo>
                  <a:pt x="16916" y="1"/>
                </a:moveTo>
                <a:lnTo>
                  <a:pt x="16453" y="41"/>
                </a:lnTo>
                <a:lnTo>
                  <a:pt x="16231" y="81"/>
                </a:lnTo>
                <a:lnTo>
                  <a:pt x="16010" y="142"/>
                </a:lnTo>
                <a:lnTo>
                  <a:pt x="15788" y="222"/>
                </a:lnTo>
                <a:lnTo>
                  <a:pt x="15587" y="323"/>
                </a:lnTo>
                <a:lnTo>
                  <a:pt x="15386" y="444"/>
                </a:lnTo>
                <a:lnTo>
                  <a:pt x="15204" y="585"/>
                </a:lnTo>
                <a:lnTo>
                  <a:pt x="15043" y="746"/>
                </a:lnTo>
                <a:lnTo>
                  <a:pt x="14902" y="907"/>
                </a:lnTo>
                <a:lnTo>
                  <a:pt x="14802" y="1068"/>
                </a:lnTo>
                <a:lnTo>
                  <a:pt x="14741" y="1249"/>
                </a:lnTo>
                <a:lnTo>
                  <a:pt x="14701" y="1431"/>
                </a:lnTo>
                <a:lnTo>
                  <a:pt x="14681" y="1612"/>
                </a:lnTo>
                <a:lnTo>
                  <a:pt x="14701" y="1793"/>
                </a:lnTo>
                <a:lnTo>
                  <a:pt x="14761" y="1954"/>
                </a:lnTo>
                <a:lnTo>
                  <a:pt x="14862" y="2115"/>
                </a:lnTo>
                <a:lnTo>
                  <a:pt x="15003" y="2236"/>
                </a:lnTo>
                <a:lnTo>
                  <a:pt x="15063" y="2276"/>
                </a:lnTo>
                <a:lnTo>
                  <a:pt x="15164" y="2276"/>
                </a:lnTo>
                <a:lnTo>
                  <a:pt x="15245" y="2236"/>
                </a:lnTo>
                <a:lnTo>
                  <a:pt x="15285" y="2176"/>
                </a:lnTo>
                <a:lnTo>
                  <a:pt x="15345" y="2055"/>
                </a:lnTo>
                <a:lnTo>
                  <a:pt x="15426" y="1934"/>
                </a:lnTo>
                <a:lnTo>
                  <a:pt x="15506" y="1853"/>
                </a:lnTo>
                <a:lnTo>
                  <a:pt x="15607" y="1753"/>
                </a:lnTo>
                <a:lnTo>
                  <a:pt x="15808" y="1612"/>
                </a:lnTo>
                <a:lnTo>
                  <a:pt x="16050" y="1491"/>
                </a:lnTo>
                <a:lnTo>
                  <a:pt x="16292" y="1390"/>
                </a:lnTo>
                <a:lnTo>
                  <a:pt x="16554" y="1330"/>
                </a:lnTo>
                <a:lnTo>
                  <a:pt x="16815" y="1290"/>
                </a:lnTo>
                <a:lnTo>
                  <a:pt x="17077" y="1269"/>
                </a:lnTo>
                <a:lnTo>
                  <a:pt x="17359" y="1290"/>
                </a:lnTo>
                <a:lnTo>
                  <a:pt x="17661" y="1310"/>
                </a:lnTo>
                <a:lnTo>
                  <a:pt x="17943" y="1390"/>
                </a:lnTo>
                <a:lnTo>
                  <a:pt x="18205" y="1471"/>
                </a:lnTo>
                <a:lnTo>
                  <a:pt x="18467" y="1571"/>
                </a:lnTo>
                <a:lnTo>
                  <a:pt x="18728" y="1712"/>
                </a:lnTo>
                <a:lnTo>
                  <a:pt x="18970" y="1874"/>
                </a:lnTo>
                <a:lnTo>
                  <a:pt x="19192" y="2055"/>
                </a:lnTo>
                <a:lnTo>
                  <a:pt x="19413" y="2256"/>
                </a:lnTo>
                <a:lnTo>
                  <a:pt x="19594" y="2478"/>
                </a:lnTo>
                <a:lnTo>
                  <a:pt x="19755" y="2719"/>
                </a:lnTo>
                <a:lnTo>
                  <a:pt x="19876" y="2981"/>
                </a:lnTo>
                <a:lnTo>
                  <a:pt x="19997" y="3243"/>
                </a:lnTo>
                <a:lnTo>
                  <a:pt x="20078" y="3525"/>
                </a:lnTo>
                <a:lnTo>
                  <a:pt x="20138" y="3807"/>
                </a:lnTo>
                <a:lnTo>
                  <a:pt x="20158" y="4109"/>
                </a:lnTo>
                <a:lnTo>
                  <a:pt x="20158" y="4411"/>
                </a:lnTo>
                <a:lnTo>
                  <a:pt x="20138" y="4713"/>
                </a:lnTo>
                <a:lnTo>
                  <a:pt x="20078" y="4995"/>
                </a:lnTo>
                <a:lnTo>
                  <a:pt x="19997" y="5297"/>
                </a:lnTo>
                <a:lnTo>
                  <a:pt x="19896" y="5539"/>
                </a:lnTo>
                <a:lnTo>
                  <a:pt x="19796" y="5780"/>
                </a:lnTo>
                <a:lnTo>
                  <a:pt x="19715" y="5941"/>
                </a:lnTo>
                <a:lnTo>
                  <a:pt x="19514" y="5861"/>
                </a:lnTo>
                <a:lnTo>
                  <a:pt x="19292" y="5800"/>
                </a:lnTo>
                <a:lnTo>
                  <a:pt x="19091" y="5760"/>
                </a:lnTo>
                <a:lnTo>
                  <a:pt x="18869" y="5740"/>
                </a:lnTo>
                <a:lnTo>
                  <a:pt x="18688" y="5720"/>
                </a:lnTo>
                <a:lnTo>
                  <a:pt x="18507" y="5740"/>
                </a:lnTo>
                <a:lnTo>
                  <a:pt x="18346" y="5760"/>
                </a:lnTo>
                <a:lnTo>
                  <a:pt x="18185" y="5800"/>
                </a:lnTo>
                <a:lnTo>
                  <a:pt x="18044" y="5881"/>
                </a:lnTo>
                <a:lnTo>
                  <a:pt x="17923" y="5961"/>
                </a:lnTo>
                <a:lnTo>
                  <a:pt x="17782" y="6082"/>
                </a:lnTo>
                <a:lnTo>
                  <a:pt x="17661" y="6223"/>
                </a:lnTo>
                <a:lnTo>
                  <a:pt x="17037" y="6223"/>
                </a:lnTo>
                <a:lnTo>
                  <a:pt x="16715" y="6243"/>
                </a:lnTo>
                <a:lnTo>
                  <a:pt x="16413" y="6304"/>
                </a:lnTo>
                <a:lnTo>
                  <a:pt x="16473" y="6123"/>
                </a:lnTo>
                <a:lnTo>
                  <a:pt x="16513" y="6022"/>
                </a:lnTo>
                <a:lnTo>
                  <a:pt x="16513" y="5921"/>
                </a:lnTo>
                <a:lnTo>
                  <a:pt x="16513" y="5679"/>
                </a:lnTo>
                <a:lnTo>
                  <a:pt x="16453" y="5458"/>
                </a:lnTo>
                <a:lnTo>
                  <a:pt x="16413" y="5257"/>
                </a:lnTo>
                <a:lnTo>
                  <a:pt x="16292" y="4793"/>
                </a:lnTo>
                <a:lnTo>
                  <a:pt x="16131" y="4350"/>
                </a:lnTo>
                <a:lnTo>
                  <a:pt x="15970" y="3928"/>
                </a:lnTo>
                <a:lnTo>
                  <a:pt x="15768" y="3505"/>
                </a:lnTo>
                <a:lnTo>
                  <a:pt x="15567" y="3162"/>
                </a:lnTo>
                <a:lnTo>
                  <a:pt x="15345" y="2820"/>
                </a:lnTo>
                <a:lnTo>
                  <a:pt x="15084" y="2498"/>
                </a:lnTo>
                <a:lnTo>
                  <a:pt x="14822" y="2216"/>
                </a:lnTo>
                <a:lnTo>
                  <a:pt x="14520" y="1954"/>
                </a:lnTo>
                <a:lnTo>
                  <a:pt x="14197" y="1712"/>
                </a:lnTo>
                <a:lnTo>
                  <a:pt x="13855" y="1511"/>
                </a:lnTo>
                <a:lnTo>
                  <a:pt x="13473" y="1330"/>
                </a:lnTo>
                <a:lnTo>
                  <a:pt x="13291" y="1269"/>
                </a:lnTo>
                <a:lnTo>
                  <a:pt x="13090" y="1209"/>
                </a:lnTo>
                <a:lnTo>
                  <a:pt x="12889" y="1149"/>
                </a:lnTo>
                <a:lnTo>
                  <a:pt x="12687" y="1108"/>
                </a:lnTo>
                <a:lnTo>
                  <a:pt x="12284" y="1068"/>
                </a:lnTo>
                <a:lnTo>
                  <a:pt x="11882" y="1088"/>
                </a:lnTo>
                <a:lnTo>
                  <a:pt x="11499" y="1128"/>
                </a:lnTo>
                <a:lnTo>
                  <a:pt x="11116" y="1229"/>
                </a:lnTo>
                <a:lnTo>
                  <a:pt x="10734" y="1350"/>
                </a:lnTo>
                <a:lnTo>
                  <a:pt x="10371" y="1531"/>
                </a:lnTo>
                <a:lnTo>
                  <a:pt x="10009" y="1712"/>
                </a:lnTo>
                <a:lnTo>
                  <a:pt x="9687" y="1954"/>
                </a:lnTo>
                <a:lnTo>
                  <a:pt x="9365" y="2196"/>
                </a:lnTo>
                <a:lnTo>
                  <a:pt x="9083" y="2478"/>
                </a:lnTo>
                <a:lnTo>
                  <a:pt x="8801" y="2780"/>
                </a:lnTo>
                <a:lnTo>
                  <a:pt x="8559" y="3102"/>
                </a:lnTo>
                <a:lnTo>
                  <a:pt x="8338" y="3444"/>
                </a:lnTo>
                <a:lnTo>
                  <a:pt x="8156" y="3787"/>
                </a:lnTo>
                <a:lnTo>
                  <a:pt x="7995" y="4129"/>
                </a:lnTo>
                <a:lnTo>
                  <a:pt x="7874" y="4491"/>
                </a:lnTo>
                <a:lnTo>
                  <a:pt x="7774" y="4874"/>
                </a:lnTo>
                <a:lnTo>
                  <a:pt x="7693" y="5236"/>
                </a:lnTo>
                <a:lnTo>
                  <a:pt x="7653" y="5619"/>
                </a:lnTo>
                <a:lnTo>
                  <a:pt x="7613" y="6002"/>
                </a:lnTo>
                <a:lnTo>
                  <a:pt x="7613" y="6384"/>
                </a:lnTo>
                <a:lnTo>
                  <a:pt x="7653" y="6767"/>
                </a:lnTo>
                <a:lnTo>
                  <a:pt x="7713" y="7129"/>
                </a:lnTo>
                <a:lnTo>
                  <a:pt x="7794" y="7512"/>
                </a:lnTo>
                <a:lnTo>
                  <a:pt x="7894" y="7874"/>
                </a:lnTo>
                <a:lnTo>
                  <a:pt x="8035" y="8217"/>
                </a:lnTo>
                <a:lnTo>
                  <a:pt x="8197" y="8559"/>
                </a:lnTo>
                <a:lnTo>
                  <a:pt x="8398" y="8881"/>
                </a:lnTo>
                <a:lnTo>
                  <a:pt x="8619" y="9204"/>
                </a:lnTo>
                <a:lnTo>
                  <a:pt x="8881" y="9506"/>
                </a:lnTo>
                <a:lnTo>
                  <a:pt x="8962" y="9586"/>
                </a:lnTo>
                <a:lnTo>
                  <a:pt x="8841" y="9667"/>
                </a:lnTo>
                <a:lnTo>
                  <a:pt x="8499" y="9808"/>
                </a:lnTo>
                <a:lnTo>
                  <a:pt x="8156" y="9908"/>
                </a:lnTo>
                <a:lnTo>
                  <a:pt x="7794" y="9989"/>
                </a:lnTo>
                <a:lnTo>
                  <a:pt x="7431" y="10049"/>
                </a:lnTo>
                <a:lnTo>
                  <a:pt x="7049" y="10069"/>
                </a:lnTo>
                <a:lnTo>
                  <a:pt x="6666" y="10049"/>
                </a:lnTo>
                <a:lnTo>
                  <a:pt x="6283" y="10009"/>
                </a:lnTo>
                <a:lnTo>
                  <a:pt x="5921" y="9949"/>
                </a:lnTo>
                <a:lnTo>
                  <a:pt x="5538" y="9828"/>
                </a:lnTo>
                <a:lnTo>
                  <a:pt x="5136" y="9687"/>
                </a:lnTo>
                <a:lnTo>
                  <a:pt x="4934" y="9626"/>
                </a:lnTo>
                <a:lnTo>
                  <a:pt x="4733" y="9586"/>
                </a:lnTo>
                <a:lnTo>
                  <a:pt x="4552" y="9546"/>
                </a:lnTo>
                <a:lnTo>
                  <a:pt x="4290" y="9546"/>
                </a:lnTo>
                <a:lnTo>
                  <a:pt x="4229" y="9566"/>
                </a:lnTo>
                <a:lnTo>
                  <a:pt x="4129" y="9647"/>
                </a:lnTo>
                <a:lnTo>
                  <a:pt x="4089" y="9687"/>
                </a:lnTo>
                <a:lnTo>
                  <a:pt x="4048" y="9747"/>
                </a:lnTo>
                <a:lnTo>
                  <a:pt x="4028" y="9808"/>
                </a:lnTo>
                <a:lnTo>
                  <a:pt x="4028" y="9868"/>
                </a:lnTo>
                <a:lnTo>
                  <a:pt x="4008" y="9868"/>
                </a:lnTo>
                <a:lnTo>
                  <a:pt x="3968" y="9888"/>
                </a:lnTo>
                <a:lnTo>
                  <a:pt x="3927" y="9908"/>
                </a:lnTo>
                <a:lnTo>
                  <a:pt x="3887" y="9949"/>
                </a:lnTo>
                <a:lnTo>
                  <a:pt x="3867" y="9989"/>
                </a:lnTo>
                <a:lnTo>
                  <a:pt x="3867" y="10170"/>
                </a:lnTo>
                <a:lnTo>
                  <a:pt x="3887" y="10351"/>
                </a:lnTo>
                <a:lnTo>
                  <a:pt x="3927" y="10512"/>
                </a:lnTo>
                <a:lnTo>
                  <a:pt x="3988" y="10674"/>
                </a:lnTo>
                <a:lnTo>
                  <a:pt x="4129" y="10996"/>
                </a:lnTo>
                <a:lnTo>
                  <a:pt x="4189" y="11177"/>
                </a:lnTo>
                <a:lnTo>
                  <a:pt x="4250" y="11338"/>
                </a:lnTo>
                <a:lnTo>
                  <a:pt x="4290" y="11519"/>
                </a:lnTo>
                <a:lnTo>
                  <a:pt x="4330" y="11721"/>
                </a:lnTo>
                <a:lnTo>
                  <a:pt x="4330" y="11922"/>
                </a:lnTo>
                <a:lnTo>
                  <a:pt x="4330" y="12123"/>
                </a:lnTo>
                <a:lnTo>
                  <a:pt x="4310" y="12325"/>
                </a:lnTo>
                <a:lnTo>
                  <a:pt x="4250" y="12506"/>
                </a:lnTo>
                <a:lnTo>
                  <a:pt x="4209" y="12707"/>
                </a:lnTo>
                <a:lnTo>
                  <a:pt x="4129" y="12889"/>
                </a:lnTo>
                <a:lnTo>
                  <a:pt x="4048" y="13050"/>
                </a:lnTo>
                <a:lnTo>
                  <a:pt x="3948" y="13211"/>
                </a:lnTo>
                <a:lnTo>
                  <a:pt x="3827" y="13352"/>
                </a:lnTo>
                <a:lnTo>
                  <a:pt x="3706" y="13473"/>
                </a:lnTo>
                <a:lnTo>
                  <a:pt x="3585" y="13594"/>
                </a:lnTo>
                <a:lnTo>
                  <a:pt x="3444" y="13694"/>
                </a:lnTo>
                <a:lnTo>
                  <a:pt x="3283" y="13795"/>
                </a:lnTo>
                <a:lnTo>
                  <a:pt x="3122" y="13875"/>
                </a:lnTo>
                <a:lnTo>
                  <a:pt x="2961" y="13936"/>
                </a:lnTo>
                <a:lnTo>
                  <a:pt x="2800" y="13996"/>
                </a:lnTo>
                <a:lnTo>
                  <a:pt x="2618" y="14037"/>
                </a:lnTo>
                <a:lnTo>
                  <a:pt x="2437" y="14057"/>
                </a:lnTo>
                <a:lnTo>
                  <a:pt x="2256" y="14077"/>
                </a:lnTo>
                <a:lnTo>
                  <a:pt x="2095" y="14077"/>
                </a:lnTo>
                <a:lnTo>
                  <a:pt x="1914" y="14057"/>
                </a:lnTo>
                <a:lnTo>
                  <a:pt x="1732" y="14037"/>
                </a:lnTo>
                <a:lnTo>
                  <a:pt x="1531" y="13976"/>
                </a:lnTo>
                <a:lnTo>
                  <a:pt x="1390" y="13956"/>
                </a:lnTo>
                <a:lnTo>
                  <a:pt x="1269" y="13976"/>
                </a:lnTo>
                <a:lnTo>
                  <a:pt x="1148" y="14016"/>
                </a:lnTo>
                <a:lnTo>
                  <a:pt x="1048" y="14057"/>
                </a:lnTo>
                <a:lnTo>
                  <a:pt x="967" y="14137"/>
                </a:lnTo>
                <a:lnTo>
                  <a:pt x="887" y="14218"/>
                </a:lnTo>
                <a:lnTo>
                  <a:pt x="846" y="14318"/>
                </a:lnTo>
                <a:lnTo>
                  <a:pt x="806" y="14419"/>
                </a:lnTo>
                <a:lnTo>
                  <a:pt x="786" y="14540"/>
                </a:lnTo>
                <a:lnTo>
                  <a:pt x="786" y="14641"/>
                </a:lnTo>
                <a:lnTo>
                  <a:pt x="786" y="14761"/>
                </a:lnTo>
                <a:lnTo>
                  <a:pt x="826" y="14862"/>
                </a:lnTo>
                <a:lnTo>
                  <a:pt x="887" y="14943"/>
                </a:lnTo>
                <a:lnTo>
                  <a:pt x="967" y="15043"/>
                </a:lnTo>
                <a:lnTo>
                  <a:pt x="1088" y="15104"/>
                </a:lnTo>
                <a:lnTo>
                  <a:pt x="1209" y="15164"/>
                </a:lnTo>
                <a:lnTo>
                  <a:pt x="1390" y="15204"/>
                </a:lnTo>
                <a:lnTo>
                  <a:pt x="1571" y="15285"/>
                </a:lnTo>
                <a:lnTo>
                  <a:pt x="1753" y="15366"/>
                </a:lnTo>
                <a:lnTo>
                  <a:pt x="1894" y="15466"/>
                </a:lnTo>
                <a:lnTo>
                  <a:pt x="2055" y="15567"/>
                </a:lnTo>
                <a:lnTo>
                  <a:pt x="2196" y="15688"/>
                </a:lnTo>
                <a:lnTo>
                  <a:pt x="2316" y="15829"/>
                </a:lnTo>
                <a:lnTo>
                  <a:pt x="2417" y="15970"/>
                </a:lnTo>
                <a:lnTo>
                  <a:pt x="2518" y="16111"/>
                </a:lnTo>
                <a:lnTo>
                  <a:pt x="2618" y="16272"/>
                </a:lnTo>
                <a:lnTo>
                  <a:pt x="2679" y="16453"/>
                </a:lnTo>
                <a:lnTo>
                  <a:pt x="2739" y="16614"/>
                </a:lnTo>
                <a:lnTo>
                  <a:pt x="2780" y="16795"/>
                </a:lnTo>
                <a:lnTo>
                  <a:pt x="2820" y="16997"/>
                </a:lnTo>
                <a:lnTo>
                  <a:pt x="2820" y="17178"/>
                </a:lnTo>
                <a:lnTo>
                  <a:pt x="2820" y="17379"/>
                </a:lnTo>
                <a:lnTo>
                  <a:pt x="2800" y="17520"/>
                </a:lnTo>
                <a:lnTo>
                  <a:pt x="2759" y="17661"/>
                </a:lnTo>
                <a:lnTo>
                  <a:pt x="2719" y="17802"/>
                </a:lnTo>
                <a:lnTo>
                  <a:pt x="2659" y="17923"/>
                </a:lnTo>
                <a:lnTo>
                  <a:pt x="2518" y="18165"/>
                </a:lnTo>
                <a:lnTo>
                  <a:pt x="2337" y="18386"/>
                </a:lnTo>
                <a:lnTo>
                  <a:pt x="2115" y="18567"/>
                </a:lnTo>
                <a:lnTo>
                  <a:pt x="1873" y="18729"/>
                </a:lnTo>
                <a:lnTo>
                  <a:pt x="1612" y="18870"/>
                </a:lnTo>
                <a:lnTo>
                  <a:pt x="1350" y="18950"/>
                </a:lnTo>
                <a:lnTo>
                  <a:pt x="1128" y="18950"/>
                </a:lnTo>
                <a:lnTo>
                  <a:pt x="907" y="18970"/>
                </a:lnTo>
                <a:lnTo>
                  <a:pt x="685" y="19010"/>
                </a:lnTo>
                <a:lnTo>
                  <a:pt x="464" y="19071"/>
                </a:lnTo>
                <a:lnTo>
                  <a:pt x="323" y="19111"/>
                </a:lnTo>
                <a:lnTo>
                  <a:pt x="222" y="19172"/>
                </a:lnTo>
                <a:lnTo>
                  <a:pt x="142" y="19252"/>
                </a:lnTo>
                <a:lnTo>
                  <a:pt x="81" y="19353"/>
                </a:lnTo>
                <a:lnTo>
                  <a:pt x="41" y="19453"/>
                </a:lnTo>
                <a:lnTo>
                  <a:pt x="1" y="19554"/>
                </a:lnTo>
                <a:lnTo>
                  <a:pt x="1" y="19655"/>
                </a:lnTo>
                <a:lnTo>
                  <a:pt x="1" y="19756"/>
                </a:lnTo>
                <a:lnTo>
                  <a:pt x="21" y="19856"/>
                </a:lnTo>
                <a:lnTo>
                  <a:pt x="61" y="19957"/>
                </a:lnTo>
                <a:lnTo>
                  <a:pt x="121" y="20058"/>
                </a:lnTo>
                <a:lnTo>
                  <a:pt x="202" y="20138"/>
                </a:lnTo>
                <a:lnTo>
                  <a:pt x="283" y="20219"/>
                </a:lnTo>
                <a:lnTo>
                  <a:pt x="383" y="20259"/>
                </a:lnTo>
                <a:lnTo>
                  <a:pt x="504" y="20299"/>
                </a:lnTo>
                <a:lnTo>
                  <a:pt x="625" y="20319"/>
                </a:lnTo>
                <a:lnTo>
                  <a:pt x="826" y="20340"/>
                </a:lnTo>
                <a:lnTo>
                  <a:pt x="1028" y="20319"/>
                </a:lnTo>
                <a:lnTo>
                  <a:pt x="1209" y="20299"/>
                </a:lnTo>
                <a:lnTo>
                  <a:pt x="1410" y="20279"/>
                </a:lnTo>
                <a:lnTo>
                  <a:pt x="1591" y="20340"/>
                </a:lnTo>
                <a:lnTo>
                  <a:pt x="1773" y="20420"/>
                </a:lnTo>
                <a:lnTo>
                  <a:pt x="1954" y="20541"/>
                </a:lnTo>
                <a:lnTo>
                  <a:pt x="2095" y="20682"/>
                </a:lnTo>
                <a:lnTo>
                  <a:pt x="2236" y="20823"/>
                </a:lnTo>
                <a:lnTo>
                  <a:pt x="2357" y="21004"/>
                </a:lnTo>
                <a:lnTo>
                  <a:pt x="2457" y="21185"/>
                </a:lnTo>
                <a:lnTo>
                  <a:pt x="2538" y="21367"/>
                </a:lnTo>
                <a:lnTo>
                  <a:pt x="2578" y="21568"/>
                </a:lnTo>
                <a:lnTo>
                  <a:pt x="2618" y="21769"/>
                </a:lnTo>
                <a:lnTo>
                  <a:pt x="2639" y="21951"/>
                </a:lnTo>
                <a:lnTo>
                  <a:pt x="2618" y="22152"/>
                </a:lnTo>
                <a:lnTo>
                  <a:pt x="2598" y="22353"/>
                </a:lnTo>
                <a:lnTo>
                  <a:pt x="2558" y="22555"/>
                </a:lnTo>
                <a:lnTo>
                  <a:pt x="2518" y="22756"/>
                </a:lnTo>
                <a:lnTo>
                  <a:pt x="2437" y="22937"/>
                </a:lnTo>
                <a:lnTo>
                  <a:pt x="2276" y="23320"/>
                </a:lnTo>
                <a:lnTo>
                  <a:pt x="2075" y="23702"/>
                </a:lnTo>
                <a:lnTo>
                  <a:pt x="1873" y="24045"/>
                </a:lnTo>
                <a:lnTo>
                  <a:pt x="1652" y="24347"/>
                </a:lnTo>
                <a:lnTo>
                  <a:pt x="1591" y="24468"/>
                </a:lnTo>
                <a:lnTo>
                  <a:pt x="1551" y="24589"/>
                </a:lnTo>
                <a:lnTo>
                  <a:pt x="1551" y="24729"/>
                </a:lnTo>
                <a:lnTo>
                  <a:pt x="1571" y="24850"/>
                </a:lnTo>
                <a:lnTo>
                  <a:pt x="1632" y="24971"/>
                </a:lnTo>
                <a:lnTo>
                  <a:pt x="1692" y="25072"/>
                </a:lnTo>
                <a:lnTo>
                  <a:pt x="1773" y="25173"/>
                </a:lnTo>
                <a:lnTo>
                  <a:pt x="1873" y="25253"/>
                </a:lnTo>
                <a:lnTo>
                  <a:pt x="1994" y="25313"/>
                </a:lnTo>
                <a:lnTo>
                  <a:pt x="2095" y="25334"/>
                </a:lnTo>
                <a:lnTo>
                  <a:pt x="2316" y="25334"/>
                </a:lnTo>
                <a:lnTo>
                  <a:pt x="2437" y="25293"/>
                </a:lnTo>
                <a:lnTo>
                  <a:pt x="2538" y="25253"/>
                </a:lnTo>
                <a:lnTo>
                  <a:pt x="2618" y="25173"/>
                </a:lnTo>
                <a:lnTo>
                  <a:pt x="2699" y="25092"/>
                </a:lnTo>
                <a:lnTo>
                  <a:pt x="2880" y="24971"/>
                </a:lnTo>
                <a:lnTo>
                  <a:pt x="3062" y="24830"/>
                </a:lnTo>
                <a:lnTo>
                  <a:pt x="3202" y="24669"/>
                </a:lnTo>
                <a:lnTo>
                  <a:pt x="3364" y="24508"/>
                </a:lnTo>
                <a:lnTo>
                  <a:pt x="3645" y="24166"/>
                </a:lnTo>
                <a:lnTo>
                  <a:pt x="3927" y="23823"/>
                </a:lnTo>
                <a:lnTo>
                  <a:pt x="4109" y="23662"/>
                </a:lnTo>
                <a:lnTo>
                  <a:pt x="4290" y="23481"/>
                </a:lnTo>
                <a:lnTo>
                  <a:pt x="4471" y="23320"/>
                </a:lnTo>
                <a:lnTo>
                  <a:pt x="4673" y="23179"/>
                </a:lnTo>
                <a:lnTo>
                  <a:pt x="4894" y="23038"/>
                </a:lnTo>
                <a:lnTo>
                  <a:pt x="5095" y="22917"/>
                </a:lnTo>
                <a:lnTo>
                  <a:pt x="5337" y="22816"/>
                </a:lnTo>
                <a:lnTo>
                  <a:pt x="5559" y="22716"/>
                </a:lnTo>
                <a:lnTo>
                  <a:pt x="5740" y="22675"/>
                </a:lnTo>
                <a:lnTo>
                  <a:pt x="5941" y="22635"/>
                </a:lnTo>
                <a:lnTo>
                  <a:pt x="6143" y="22615"/>
                </a:lnTo>
                <a:lnTo>
                  <a:pt x="6324" y="22595"/>
                </a:lnTo>
                <a:lnTo>
                  <a:pt x="6525" y="22615"/>
                </a:lnTo>
                <a:lnTo>
                  <a:pt x="6727" y="22635"/>
                </a:lnTo>
                <a:lnTo>
                  <a:pt x="6908" y="22675"/>
                </a:lnTo>
                <a:lnTo>
                  <a:pt x="7109" y="22736"/>
                </a:lnTo>
                <a:lnTo>
                  <a:pt x="7290" y="22796"/>
                </a:lnTo>
                <a:lnTo>
                  <a:pt x="7451" y="22897"/>
                </a:lnTo>
                <a:lnTo>
                  <a:pt x="7613" y="22998"/>
                </a:lnTo>
                <a:lnTo>
                  <a:pt x="7774" y="23098"/>
                </a:lnTo>
                <a:lnTo>
                  <a:pt x="7915" y="23239"/>
                </a:lnTo>
                <a:lnTo>
                  <a:pt x="8035" y="23380"/>
                </a:lnTo>
                <a:lnTo>
                  <a:pt x="8136" y="23541"/>
                </a:lnTo>
                <a:lnTo>
                  <a:pt x="8237" y="23723"/>
                </a:lnTo>
                <a:lnTo>
                  <a:pt x="8297" y="23843"/>
                </a:lnTo>
                <a:lnTo>
                  <a:pt x="8358" y="23924"/>
                </a:lnTo>
                <a:lnTo>
                  <a:pt x="8438" y="23984"/>
                </a:lnTo>
                <a:lnTo>
                  <a:pt x="8539" y="24025"/>
                </a:lnTo>
                <a:lnTo>
                  <a:pt x="8640" y="24045"/>
                </a:lnTo>
                <a:lnTo>
                  <a:pt x="8740" y="24025"/>
                </a:lnTo>
                <a:lnTo>
                  <a:pt x="8821" y="24005"/>
                </a:lnTo>
                <a:lnTo>
                  <a:pt x="8921" y="23984"/>
                </a:lnTo>
                <a:lnTo>
                  <a:pt x="9022" y="23924"/>
                </a:lnTo>
                <a:lnTo>
                  <a:pt x="9103" y="23864"/>
                </a:lnTo>
                <a:lnTo>
                  <a:pt x="9183" y="23783"/>
                </a:lnTo>
                <a:lnTo>
                  <a:pt x="9244" y="23702"/>
                </a:lnTo>
                <a:lnTo>
                  <a:pt x="9284" y="23602"/>
                </a:lnTo>
                <a:lnTo>
                  <a:pt x="9324" y="23501"/>
                </a:lnTo>
                <a:lnTo>
                  <a:pt x="9324" y="23380"/>
                </a:lnTo>
                <a:lnTo>
                  <a:pt x="9324" y="23280"/>
                </a:lnTo>
                <a:lnTo>
                  <a:pt x="9224" y="22857"/>
                </a:lnTo>
                <a:lnTo>
                  <a:pt x="9143" y="22414"/>
                </a:lnTo>
                <a:lnTo>
                  <a:pt x="9103" y="21971"/>
                </a:lnTo>
                <a:lnTo>
                  <a:pt x="9083" y="21769"/>
                </a:lnTo>
                <a:lnTo>
                  <a:pt x="9083" y="21548"/>
                </a:lnTo>
                <a:lnTo>
                  <a:pt x="9103" y="21326"/>
                </a:lnTo>
                <a:lnTo>
                  <a:pt x="9143" y="21125"/>
                </a:lnTo>
                <a:lnTo>
                  <a:pt x="9183" y="20924"/>
                </a:lnTo>
                <a:lnTo>
                  <a:pt x="9244" y="20722"/>
                </a:lnTo>
                <a:lnTo>
                  <a:pt x="9344" y="20541"/>
                </a:lnTo>
                <a:lnTo>
                  <a:pt x="9445" y="20360"/>
                </a:lnTo>
                <a:lnTo>
                  <a:pt x="9586" y="20178"/>
                </a:lnTo>
                <a:lnTo>
                  <a:pt x="9767" y="20017"/>
                </a:lnTo>
                <a:lnTo>
                  <a:pt x="9928" y="19897"/>
                </a:lnTo>
                <a:lnTo>
                  <a:pt x="10110" y="19816"/>
                </a:lnTo>
                <a:lnTo>
                  <a:pt x="10271" y="19796"/>
                </a:lnTo>
                <a:lnTo>
                  <a:pt x="10432" y="19796"/>
                </a:lnTo>
                <a:lnTo>
                  <a:pt x="10593" y="19816"/>
                </a:lnTo>
                <a:lnTo>
                  <a:pt x="10754" y="19897"/>
                </a:lnTo>
                <a:lnTo>
                  <a:pt x="10915" y="19977"/>
                </a:lnTo>
                <a:lnTo>
                  <a:pt x="11076" y="20078"/>
                </a:lnTo>
                <a:lnTo>
                  <a:pt x="11217" y="20219"/>
                </a:lnTo>
                <a:lnTo>
                  <a:pt x="11358" y="20360"/>
                </a:lnTo>
                <a:lnTo>
                  <a:pt x="11620" y="20662"/>
                </a:lnTo>
                <a:lnTo>
                  <a:pt x="11841" y="20964"/>
                </a:lnTo>
                <a:lnTo>
                  <a:pt x="12023" y="21226"/>
                </a:lnTo>
                <a:lnTo>
                  <a:pt x="12083" y="21306"/>
                </a:lnTo>
                <a:lnTo>
                  <a:pt x="12164" y="21387"/>
                </a:lnTo>
                <a:lnTo>
                  <a:pt x="12244" y="21427"/>
                </a:lnTo>
                <a:lnTo>
                  <a:pt x="12345" y="21467"/>
                </a:lnTo>
                <a:lnTo>
                  <a:pt x="12446" y="21487"/>
                </a:lnTo>
                <a:lnTo>
                  <a:pt x="12546" y="21487"/>
                </a:lnTo>
                <a:lnTo>
                  <a:pt x="12647" y="21467"/>
                </a:lnTo>
                <a:lnTo>
                  <a:pt x="12727" y="21447"/>
                </a:lnTo>
                <a:lnTo>
                  <a:pt x="12828" y="21407"/>
                </a:lnTo>
                <a:lnTo>
                  <a:pt x="12909" y="21346"/>
                </a:lnTo>
                <a:lnTo>
                  <a:pt x="12969" y="21286"/>
                </a:lnTo>
                <a:lnTo>
                  <a:pt x="13009" y="21205"/>
                </a:lnTo>
                <a:lnTo>
                  <a:pt x="13050" y="21105"/>
                </a:lnTo>
                <a:lnTo>
                  <a:pt x="13070" y="21024"/>
                </a:lnTo>
                <a:lnTo>
                  <a:pt x="13070" y="20903"/>
                </a:lnTo>
                <a:lnTo>
                  <a:pt x="13050" y="20803"/>
                </a:lnTo>
                <a:lnTo>
                  <a:pt x="12868" y="20259"/>
                </a:lnTo>
                <a:lnTo>
                  <a:pt x="12748" y="19715"/>
                </a:lnTo>
                <a:lnTo>
                  <a:pt x="12627" y="19151"/>
                </a:lnTo>
                <a:lnTo>
                  <a:pt x="12566" y="18608"/>
                </a:lnTo>
                <a:lnTo>
                  <a:pt x="12526" y="18044"/>
                </a:lnTo>
                <a:lnTo>
                  <a:pt x="12526" y="17480"/>
                </a:lnTo>
                <a:lnTo>
                  <a:pt x="12546" y="16916"/>
                </a:lnTo>
                <a:lnTo>
                  <a:pt x="12607" y="16352"/>
                </a:lnTo>
                <a:lnTo>
                  <a:pt x="12687" y="15889"/>
                </a:lnTo>
                <a:lnTo>
                  <a:pt x="12808" y="15426"/>
                </a:lnTo>
                <a:lnTo>
                  <a:pt x="12868" y="15204"/>
                </a:lnTo>
                <a:lnTo>
                  <a:pt x="12969" y="14983"/>
                </a:lnTo>
                <a:lnTo>
                  <a:pt x="13070" y="14782"/>
                </a:lnTo>
                <a:lnTo>
                  <a:pt x="13191" y="14580"/>
                </a:lnTo>
                <a:lnTo>
                  <a:pt x="13271" y="14480"/>
                </a:lnTo>
                <a:lnTo>
                  <a:pt x="13352" y="14399"/>
                </a:lnTo>
                <a:lnTo>
                  <a:pt x="13452" y="14339"/>
                </a:lnTo>
                <a:lnTo>
                  <a:pt x="13553" y="14278"/>
                </a:lnTo>
                <a:lnTo>
                  <a:pt x="13674" y="14238"/>
                </a:lnTo>
                <a:lnTo>
                  <a:pt x="13775" y="14218"/>
                </a:lnTo>
                <a:lnTo>
                  <a:pt x="13895" y="14218"/>
                </a:lnTo>
                <a:lnTo>
                  <a:pt x="13996" y="14238"/>
                </a:lnTo>
                <a:lnTo>
                  <a:pt x="14278" y="14459"/>
                </a:lnTo>
                <a:lnTo>
                  <a:pt x="14560" y="14641"/>
                </a:lnTo>
                <a:lnTo>
                  <a:pt x="14862" y="14822"/>
                </a:lnTo>
                <a:lnTo>
                  <a:pt x="15184" y="14963"/>
                </a:lnTo>
                <a:lnTo>
                  <a:pt x="15506" y="15064"/>
                </a:lnTo>
                <a:lnTo>
                  <a:pt x="15849" y="15144"/>
                </a:lnTo>
                <a:lnTo>
                  <a:pt x="16191" y="15204"/>
                </a:lnTo>
                <a:lnTo>
                  <a:pt x="16533" y="15245"/>
                </a:lnTo>
                <a:lnTo>
                  <a:pt x="16775" y="15225"/>
                </a:lnTo>
                <a:lnTo>
                  <a:pt x="16997" y="15225"/>
                </a:lnTo>
                <a:lnTo>
                  <a:pt x="17218" y="15184"/>
                </a:lnTo>
                <a:lnTo>
                  <a:pt x="17440" y="15144"/>
                </a:lnTo>
                <a:lnTo>
                  <a:pt x="17661" y="15084"/>
                </a:lnTo>
                <a:lnTo>
                  <a:pt x="17863" y="15023"/>
                </a:lnTo>
                <a:lnTo>
                  <a:pt x="18285" y="14842"/>
                </a:lnTo>
                <a:lnTo>
                  <a:pt x="18708" y="14641"/>
                </a:lnTo>
                <a:lnTo>
                  <a:pt x="19091" y="14399"/>
                </a:lnTo>
                <a:lnTo>
                  <a:pt x="19473" y="14157"/>
                </a:lnTo>
                <a:lnTo>
                  <a:pt x="19816" y="13875"/>
                </a:lnTo>
                <a:lnTo>
                  <a:pt x="20138" y="13614"/>
                </a:lnTo>
                <a:lnTo>
                  <a:pt x="20440" y="13332"/>
                </a:lnTo>
                <a:lnTo>
                  <a:pt x="20702" y="13030"/>
                </a:lnTo>
                <a:lnTo>
                  <a:pt x="20964" y="12707"/>
                </a:lnTo>
                <a:lnTo>
                  <a:pt x="21125" y="12788"/>
                </a:lnTo>
                <a:lnTo>
                  <a:pt x="21286" y="12889"/>
                </a:lnTo>
                <a:lnTo>
                  <a:pt x="21427" y="12989"/>
                </a:lnTo>
                <a:lnTo>
                  <a:pt x="21568" y="13110"/>
                </a:lnTo>
                <a:lnTo>
                  <a:pt x="21668" y="13251"/>
                </a:lnTo>
                <a:lnTo>
                  <a:pt x="21769" y="13412"/>
                </a:lnTo>
                <a:lnTo>
                  <a:pt x="21850" y="13573"/>
                </a:lnTo>
                <a:lnTo>
                  <a:pt x="21910" y="13775"/>
                </a:lnTo>
                <a:lnTo>
                  <a:pt x="21930" y="13936"/>
                </a:lnTo>
                <a:lnTo>
                  <a:pt x="21950" y="14077"/>
                </a:lnTo>
                <a:lnTo>
                  <a:pt x="21930" y="14238"/>
                </a:lnTo>
                <a:lnTo>
                  <a:pt x="21890" y="14399"/>
                </a:lnTo>
                <a:lnTo>
                  <a:pt x="21850" y="14540"/>
                </a:lnTo>
                <a:lnTo>
                  <a:pt x="21789" y="14701"/>
                </a:lnTo>
                <a:lnTo>
                  <a:pt x="21648" y="15023"/>
                </a:lnTo>
                <a:lnTo>
                  <a:pt x="21487" y="15325"/>
                </a:lnTo>
                <a:lnTo>
                  <a:pt x="21306" y="15607"/>
                </a:lnTo>
                <a:lnTo>
                  <a:pt x="20944" y="16111"/>
                </a:lnTo>
                <a:lnTo>
                  <a:pt x="20883" y="16232"/>
                </a:lnTo>
                <a:lnTo>
                  <a:pt x="20863" y="16352"/>
                </a:lnTo>
                <a:lnTo>
                  <a:pt x="20843" y="16493"/>
                </a:lnTo>
                <a:lnTo>
                  <a:pt x="20883" y="16614"/>
                </a:lnTo>
                <a:lnTo>
                  <a:pt x="20923" y="16735"/>
                </a:lnTo>
                <a:lnTo>
                  <a:pt x="20984" y="16856"/>
                </a:lnTo>
                <a:lnTo>
                  <a:pt x="21084" y="16956"/>
                </a:lnTo>
                <a:lnTo>
                  <a:pt x="21185" y="17017"/>
                </a:lnTo>
                <a:lnTo>
                  <a:pt x="21306" y="17077"/>
                </a:lnTo>
                <a:lnTo>
                  <a:pt x="21447" y="17118"/>
                </a:lnTo>
                <a:lnTo>
                  <a:pt x="21568" y="17118"/>
                </a:lnTo>
                <a:lnTo>
                  <a:pt x="21689" y="17097"/>
                </a:lnTo>
                <a:lnTo>
                  <a:pt x="21809" y="17037"/>
                </a:lnTo>
                <a:lnTo>
                  <a:pt x="21910" y="16977"/>
                </a:lnTo>
                <a:lnTo>
                  <a:pt x="22011" y="16896"/>
                </a:lnTo>
                <a:lnTo>
                  <a:pt x="22111" y="16795"/>
                </a:lnTo>
                <a:lnTo>
                  <a:pt x="22232" y="16614"/>
                </a:lnTo>
                <a:lnTo>
                  <a:pt x="22393" y="16473"/>
                </a:lnTo>
                <a:lnTo>
                  <a:pt x="22575" y="16332"/>
                </a:lnTo>
                <a:lnTo>
                  <a:pt x="22736" y="16232"/>
                </a:lnTo>
                <a:lnTo>
                  <a:pt x="22937" y="16131"/>
                </a:lnTo>
                <a:lnTo>
                  <a:pt x="23138" y="16050"/>
                </a:lnTo>
                <a:lnTo>
                  <a:pt x="23340" y="16010"/>
                </a:lnTo>
                <a:lnTo>
                  <a:pt x="23541" y="15970"/>
                </a:lnTo>
                <a:lnTo>
                  <a:pt x="23763" y="15950"/>
                </a:lnTo>
                <a:lnTo>
                  <a:pt x="23984" y="15950"/>
                </a:lnTo>
                <a:lnTo>
                  <a:pt x="24186" y="15970"/>
                </a:lnTo>
                <a:lnTo>
                  <a:pt x="24407" y="16010"/>
                </a:lnTo>
                <a:lnTo>
                  <a:pt x="24609" y="16070"/>
                </a:lnTo>
                <a:lnTo>
                  <a:pt x="24810" y="16151"/>
                </a:lnTo>
                <a:lnTo>
                  <a:pt x="24991" y="16252"/>
                </a:lnTo>
                <a:lnTo>
                  <a:pt x="25172" y="16352"/>
                </a:lnTo>
                <a:lnTo>
                  <a:pt x="25333" y="16473"/>
                </a:lnTo>
                <a:lnTo>
                  <a:pt x="25454" y="16614"/>
                </a:lnTo>
                <a:lnTo>
                  <a:pt x="25575" y="16755"/>
                </a:lnTo>
                <a:lnTo>
                  <a:pt x="25676" y="16916"/>
                </a:lnTo>
                <a:lnTo>
                  <a:pt x="25756" y="17097"/>
                </a:lnTo>
                <a:lnTo>
                  <a:pt x="25817" y="17259"/>
                </a:lnTo>
                <a:lnTo>
                  <a:pt x="25877" y="17460"/>
                </a:lnTo>
                <a:lnTo>
                  <a:pt x="25917" y="17641"/>
                </a:lnTo>
                <a:lnTo>
                  <a:pt x="25938" y="17822"/>
                </a:lnTo>
                <a:lnTo>
                  <a:pt x="25938" y="18024"/>
                </a:lnTo>
                <a:lnTo>
                  <a:pt x="25917" y="18225"/>
                </a:lnTo>
                <a:lnTo>
                  <a:pt x="25897" y="18406"/>
                </a:lnTo>
                <a:lnTo>
                  <a:pt x="25857" y="18608"/>
                </a:lnTo>
                <a:lnTo>
                  <a:pt x="25817" y="18789"/>
                </a:lnTo>
                <a:lnTo>
                  <a:pt x="25756" y="18970"/>
                </a:lnTo>
                <a:lnTo>
                  <a:pt x="25676" y="19131"/>
                </a:lnTo>
                <a:lnTo>
                  <a:pt x="25495" y="19413"/>
                </a:lnTo>
                <a:lnTo>
                  <a:pt x="25434" y="19554"/>
                </a:lnTo>
                <a:lnTo>
                  <a:pt x="25394" y="19695"/>
                </a:lnTo>
                <a:lnTo>
                  <a:pt x="25394" y="19836"/>
                </a:lnTo>
                <a:lnTo>
                  <a:pt x="25434" y="19977"/>
                </a:lnTo>
                <a:lnTo>
                  <a:pt x="25474" y="20098"/>
                </a:lnTo>
                <a:lnTo>
                  <a:pt x="25555" y="20199"/>
                </a:lnTo>
                <a:lnTo>
                  <a:pt x="25636" y="20279"/>
                </a:lnTo>
                <a:lnTo>
                  <a:pt x="25756" y="20360"/>
                </a:lnTo>
                <a:lnTo>
                  <a:pt x="25877" y="20420"/>
                </a:lnTo>
                <a:lnTo>
                  <a:pt x="25998" y="20440"/>
                </a:lnTo>
                <a:lnTo>
                  <a:pt x="26139" y="20460"/>
                </a:lnTo>
                <a:lnTo>
                  <a:pt x="26260" y="20440"/>
                </a:lnTo>
                <a:lnTo>
                  <a:pt x="26401" y="20420"/>
                </a:lnTo>
                <a:lnTo>
                  <a:pt x="26522" y="20340"/>
                </a:lnTo>
                <a:lnTo>
                  <a:pt x="26642" y="20259"/>
                </a:lnTo>
                <a:lnTo>
                  <a:pt x="26763" y="20138"/>
                </a:lnTo>
                <a:lnTo>
                  <a:pt x="26965" y="19796"/>
                </a:lnTo>
                <a:lnTo>
                  <a:pt x="27247" y="19433"/>
                </a:lnTo>
                <a:lnTo>
                  <a:pt x="27569" y="19111"/>
                </a:lnTo>
                <a:lnTo>
                  <a:pt x="27911" y="18809"/>
                </a:lnTo>
                <a:lnTo>
                  <a:pt x="28294" y="18567"/>
                </a:lnTo>
                <a:lnTo>
                  <a:pt x="28475" y="18447"/>
                </a:lnTo>
                <a:lnTo>
                  <a:pt x="28676" y="18346"/>
                </a:lnTo>
                <a:lnTo>
                  <a:pt x="28898" y="18245"/>
                </a:lnTo>
                <a:lnTo>
                  <a:pt x="29099" y="18165"/>
                </a:lnTo>
                <a:lnTo>
                  <a:pt x="29321" y="18104"/>
                </a:lnTo>
                <a:lnTo>
                  <a:pt x="29542" y="18044"/>
                </a:lnTo>
                <a:lnTo>
                  <a:pt x="29784" y="18004"/>
                </a:lnTo>
                <a:lnTo>
                  <a:pt x="30005" y="17983"/>
                </a:lnTo>
                <a:lnTo>
                  <a:pt x="30267" y="17963"/>
                </a:lnTo>
                <a:lnTo>
                  <a:pt x="30529" y="17963"/>
                </a:lnTo>
                <a:lnTo>
                  <a:pt x="30791" y="17983"/>
                </a:lnTo>
                <a:lnTo>
                  <a:pt x="31032" y="18024"/>
                </a:lnTo>
                <a:lnTo>
                  <a:pt x="31294" y="18064"/>
                </a:lnTo>
                <a:lnTo>
                  <a:pt x="31556" y="18124"/>
                </a:lnTo>
                <a:lnTo>
                  <a:pt x="31798" y="18205"/>
                </a:lnTo>
                <a:lnTo>
                  <a:pt x="32039" y="18306"/>
                </a:lnTo>
                <a:lnTo>
                  <a:pt x="32301" y="18426"/>
                </a:lnTo>
                <a:lnTo>
                  <a:pt x="32543" y="18547"/>
                </a:lnTo>
                <a:lnTo>
                  <a:pt x="32764" y="18708"/>
                </a:lnTo>
                <a:lnTo>
                  <a:pt x="33006" y="18870"/>
                </a:lnTo>
                <a:lnTo>
                  <a:pt x="33207" y="19031"/>
                </a:lnTo>
                <a:lnTo>
                  <a:pt x="33409" y="19232"/>
                </a:lnTo>
                <a:lnTo>
                  <a:pt x="33469" y="19292"/>
                </a:lnTo>
                <a:lnTo>
                  <a:pt x="33550" y="19353"/>
                </a:lnTo>
                <a:lnTo>
                  <a:pt x="33731" y="19413"/>
                </a:lnTo>
                <a:lnTo>
                  <a:pt x="33892" y="19433"/>
                </a:lnTo>
                <a:lnTo>
                  <a:pt x="34093" y="19453"/>
                </a:lnTo>
                <a:lnTo>
                  <a:pt x="34194" y="19453"/>
                </a:lnTo>
                <a:lnTo>
                  <a:pt x="34295" y="19413"/>
                </a:lnTo>
                <a:lnTo>
                  <a:pt x="34395" y="19353"/>
                </a:lnTo>
                <a:lnTo>
                  <a:pt x="34476" y="19292"/>
                </a:lnTo>
                <a:lnTo>
                  <a:pt x="34536" y="19212"/>
                </a:lnTo>
                <a:lnTo>
                  <a:pt x="34597" y="19111"/>
                </a:lnTo>
                <a:lnTo>
                  <a:pt x="34617" y="19010"/>
                </a:lnTo>
                <a:lnTo>
                  <a:pt x="34637" y="18910"/>
                </a:lnTo>
                <a:lnTo>
                  <a:pt x="34637" y="18789"/>
                </a:lnTo>
                <a:lnTo>
                  <a:pt x="34617" y="18688"/>
                </a:lnTo>
                <a:lnTo>
                  <a:pt x="34556" y="18467"/>
                </a:lnTo>
                <a:lnTo>
                  <a:pt x="34456" y="18286"/>
                </a:lnTo>
                <a:lnTo>
                  <a:pt x="34335" y="18084"/>
                </a:lnTo>
                <a:lnTo>
                  <a:pt x="34375" y="17963"/>
                </a:lnTo>
                <a:lnTo>
                  <a:pt x="34395" y="17843"/>
                </a:lnTo>
                <a:lnTo>
                  <a:pt x="34395" y="17722"/>
                </a:lnTo>
                <a:lnTo>
                  <a:pt x="34355" y="17581"/>
                </a:lnTo>
                <a:lnTo>
                  <a:pt x="34315" y="17480"/>
                </a:lnTo>
                <a:lnTo>
                  <a:pt x="34234" y="17359"/>
                </a:lnTo>
                <a:lnTo>
                  <a:pt x="34134" y="17259"/>
                </a:lnTo>
                <a:lnTo>
                  <a:pt x="33993" y="17178"/>
                </a:lnTo>
                <a:lnTo>
                  <a:pt x="33731" y="17017"/>
                </a:lnTo>
                <a:lnTo>
                  <a:pt x="33469" y="16815"/>
                </a:lnTo>
                <a:lnTo>
                  <a:pt x="33227" y="16614"/>
                </a:lnTo>
                <a:lnTo>
                  <a:pt x="33006" y="16372"/>
                </a:lnTo>
                <a:lnTo>
                  <a:pt x="32804" y="16111"/>
                </a:lnTo>
                <a:lnTo>
                  <a:pt x="32623" y="15849"/>
                </a:lnTo>
                <a:lnTo>
                  <a:pt x="32482" y="15547"/>
                </a:lnTo>
                <a:lnTo>
                  <a:pt x="32341" y="15265"/>
                </a:lnTo>
                <a:lnTo>
                  <a:pt x="32241" y="14943"/>
                </a:lnTo>
                <a:lnTo>
                  <a:pt x="32180" y="14641"/>
                </a:lnTo>
                <a:lnTo>
                  <a:pt x="32120" y="14318"/>
                </a:lnTo>
                <a:lnTo>
                  <a:pt x="32120" y="13996"/>
                </a:lnTo>
                <a:lnTo>
                  <a:pt x="32120" y="13674"/>
                </a:lnTo>
                <a:lnTo>
                  <a:pt x="32180" y="13352"/>
                </a:lnTo>
                <a:lnTo>
                  <a:pt x="32241" y="13030"/>
                </a:lnTo>
                <a:lnTo>
                  <a:pt x="32361" y="12728"/>
                </a:lnTo>
                <a:lnTo>
                  <a:pt x="32402" y="12627"/>
                </a:lnTo>
                <a:lnTo>
                  <a:pt x="32442" y="12506"/>
                </a:lnTo>
                <a:lnTo>
                  <a:pt x="32462" y="12385"/>
                </a:lnTo>
                <a:lnTo>
                  <a:pt x="32462" y="12264"/>
                </a:lnTo>
                <a:lnTo>
                  <a:pt x="32442" y="12164"/>
                </a:lnTo>
                <a:lnTo>
                  <a:pt x="32402" y="12043"/>
                </a:lnTo>
                <a:lnTo>
                  <a:pt x="32341" y="11942"/>
                </a:lnTo>
                <a:lnTo>
                  <a:pt x="32241" y="11842"/>
                </a:lnTo>
                <a:lnTo>
                  <a:pt x="32160" y="11761"/>
                </a:lnTo>
                <a:lnTo>
                  <a:pt x="32059" y="11701"/>
                </a:lnTo>
                <a:lnTo>
                  <a:pt x="31939" y="11660"/>
                </a:lnTo>
                <a:lnTo>
                  <a:pt x="31818" y="11640"/>
                </a:lnTo>
                <a:lnTo>
                  <a:pt x="31596" y="11640"/>
                </a:lnTo>
                <a:lnTo>
                  <a:pt x="31475" y="11680"/>
                </a:lnTo>
                <a:lnTo>
                  <a:pt x="31355" y="11741"/>
                </a:lnTo>
                <a:lnTo>
                  <a:pt x="31294" y="11781"/>
                </a:lnTo>
                <a:lnTo>
                  <a:pt x="31214" y="11801"/>
                </a:lnTo>
                <a:lnTo>
                  <a:pt x="31052" y="11801"/>
                </a:lnTo>
                <a:lnTo>
                  <a:pt x="30891" y="11761"/>
                </a:lnTo>
                <a:lnTo>
                  <a:pt x="30750" y="11680"/>
                </a:lnTo>
                <a:lnTo>
                  <a:pt x="30609" y="11580"/>
                </a:lnTo>
                <a:lnTo>
                  <a:pt x="30489" y="11439"/>
                </a:lnTo>
                <a:lnTo>
                  <a:pt x="30388" y="11298"/>
                </a:lnTo>
                <a:lnTo>
                  <a:pt x="30307" y="11157"/>
                </a:lnTo>
                <a:lnTo>
                  <a:pt x="30267" y="11036"/>
                </a:lnTo>
                <a:lnTo>
                  <a:pt x="30227" y="10915"/>
                </a:lnTo>
                <a:lnTo>
                  <a:pt x="30207" y="10774"/>
                </a:lnTo>
                <a:lnTo>
                  <a:pt x="30207" y="10633"/>
                </a:lnTo>
                <a:lnTo>
                  <a:pt x="30247" y="10351"/>
                </a:lnTo>
                <a:lnTo>
                  <a:pt x="30287" y="10090"/>
                </a:lnTo>
                <a:lnTo>
                  <a:pt x="30368" y="9727"/>
                </a:lnTo>
                <a:lnTo>
                  <a:pt x="30489" y="9365"/>
                </a:lnTo>
                <a:lnTo>
                  <a:pt x="30771" y="8680"/>
                </a:lnTo>
                <a:lnTo>
                  <a:pt x="30811" y="8559"/>
                </a:lnTo>
                <a:lnTo>
                  <a:pt x="30831" y="8438"/>
                </a:lnTo>
                <a:lnTo>
                  <a:pt x="30811" y="8338"/>
                </a:lnTo>
                <a:lnTo>
                  <a:pt x="30771" y="8237"/>
                </a:lnTo>
                <a:lnTo>
                  <a:pt x="30730" y="8136"/>
                </a:lnTo>
                <a:lnTo>
                  <a:pt x="30650" y="8056"/>
                </a:lnTo>
                <a:lnTo>
                  <a:pt x="30569" y="7995"/>
                </a:lnTo>
                <a:lnTo>
                  <a:pt x="30469" y="7935"/>
                </a:lnTo>
                <a:lnTo>
                  <a:pt x="30368" y="7874"/>
                </a:lnTo>
                <a:lnTo>
                  <a:pt x="30267" y="7854"/>
                </a:lnTo>
                <a:lnTo>
                  <a:pt x="30166" y="7834"/>
                </a:lnTo>
                <a:lnTo>
                  <a:pt x="30046" y="7834"/>
                </a:lnTo>
                <a:lnTo>
                  <a:pt x="29945" y="7854"/>
                </a:lnTo>
                <a:lnTo>
                  <a:pt x="29824" y="7895"/>
                </a:lnTo>
                <a:lnTo>
                  <a:pt x="29723" y="7935"/>
                </a:lnTo>
                <a:lnTo>
                  <a:pt x="29643" y="8015"/>
                </a:lnTo>
                <a:lnTo>
                  <a:pt x="29542" y="8116"/>
                </a:lnTo>
                <a:lnTo>
                  <a:pt x="29421" y="8197"/>
                </a:lnTo>
                <a:lnTo>
                  <a:pt x="29301" y="8257"/>
                </a:lnTo>
                <a:lnTo>
                  <a:pt x="29160" y="8297"/>
                </a:lnTo>
                <a:lnTo>
                  <a:pt x="29019" y="8338"/>
                </a:lnTo>
                <a:lnTo>
                  <a:pt x="28898" y="8358"/>
                </a:lnTo>
                <a:lnTo>
                  <a:pt x="28616" y="8358"/>
                </a:lnTo>
                <a:lnTo>
                  <a:pt x="28334" y="8318"/>
                </a:lnTo>
                <a:lnTo>
                  <a:pt x="28052" y="8217"/>
                </a:lnTo>
                <a:lnTo>
                  <a:pt x="27810" y="8096"/>
                </a:lnTo>
                <a:lnTo>
                  <a:pt x="27569" y="7935"/>
                </a:lnTo>
                <a:lnTo>
                  <a:pt x="27448" y="7794"/>
                </a:lnTo>
                <a:lnTo>
                  <a:pt x="27327" y="7633"/>
                </a:lnTo>
                <a:lnTo>
                  <a:pt x="27206" y="7472"/>
                </a:lnTo>
                <a:lnTo>
                  <a:pt x="27126" y="7311"/>
                </a:lnTo>
                <a:lnTo>
                  <a:pt x="27045" y="7129"/>
                </a:lnTo>
                <a:lnTo>
                  <a:pt x="26985" y="6928"/>
                </a:lnTo>
                <a:lnTo>
                  <a:pt x="26944" y="6747"/>
                </a:lnTo>
                <a:lnTo>
                  <a:pt x="26924" y="6545"/>
                </a:lnTo>
                <a:lnTo>
                  <a:pt x="26904" y="6344"/>
                </a:lnTo>
                <a:lnTo>
                  <a:pt x="26904" y="6143"/>
                </a:lnTo>
                <a:lnTo>
                  <a:pt x="26924" y="5740"/>
                </a:lnTo>
                <a:lnTo>
                  <a:pt x="26985" y="5357"/>
                </a:lnTo>
                <a:lnTo>
                  <a:pt x="27085" y="4995"/>
                </a:lnTo>
                <a:lnTo>
                  <a:pt x="27106" y="4894"/>
                </a:lnTo>
                <a:lnTo>
                  <a:pt x="27106" y="4814"/>
                </a:lnTo>
                <a:lnTo>
                  <a:pt x="27085" y="4733"/>
                </a:lnTo>
                <a:lnTo>
                  <a:pt x="27065" y="4673"/>
                </a:lnTo>
                <a:lnTo>
                  <a:pt x="27025" y="4592"/>
                </a:lnTo>
                <a:lnTo>
                  <a:pt x="26965" y="4532"/>
                </a:lnTo>
                <a:lnTo>
                  <a:pt x="26844" y="4431"/>
                </a:lnTo>
                <a:lnTo>
                  <a:pt x="26703" y="4371"/>
                </a:lnTo>
                <a:lnTo>
                  <a:pt x="26622" y="4350"/>
                </a:lnTo>
                <a:lnTo>
                  <a:pt x="26542" y="4350"/>
                </a:lnTo>
                <a:lnTo>
                  <a:pt x="26461" y="4371"/>
                </a:lnTo>
                <a:lnTo>
                  <a:pt x="26381" y="4391"/>
                </a:lnTo>
                <a:lnTo>
                  <a:pt x="26320" y="4451"/>
                </a:lnTo>
                <a:lnTo>
                  <a:pt x="26260" y="4512"/>
                </a:lnTo>
                <a:lnTo>
                  <a:pt x="26018" y="4753"/>
                </a:lnTo>
                <a:lnTo>
                  <a:pt x="25756" y="4975"/>
                </a:lnTo>
                <a:lnTo>
                  <a:pt x="25474" y="5136"/>
                </a:lnTo>
                <a:lnTo>
                  <a:pt x="25172" y="5297"/>
                </a:lnTo>
                <a:lnTo>
                  <a:pt x="24870" y="5398"/>
                </a:lnTo>
                <a:lnTo>
                  <a:pt x="24548" y="5478"/>
                </a:lnTo>
                <a:lnTo>
                  <a:pt x="24206" y="5518"/>
                </a:lnTo>
                <a:lnTo>
                  <a:pt x="23863" y="5518"/>
                </a:lnTo>
                <a:lnTo>
                  <a:pt x="23541" y="5498"/>
                </a:lnTo>
                <a:lnTo>
                  <a:pt x="23219" y="5438"/>
                </a:lnTo>
                <a:lnTo>
                  <a:pt x="22897" y="5357"/>
                </a:lnTo>
                <a:lnTo>
                  <a:pt x="22595" y="5257"/>
                </a:lnTo>
                <a:lnTo>
                  <a:pt x="22293" y="5116"/>
                </a:lnTo>
                <a:lnTo>
                  <a:pt x="22011" y="4975"/>
                </a:lnTo>
                <a:lnTo>
                  <a:pt x="21447" y="4652"/>
                </a:lnTo>
                <a:lnTo>
                  <a:pt x="21467" y="4330"/>
                </a:lnTo>
                <a:lnTo>
                  <a:pt x="21467" y="3988"/>
                </a:lnTo>
                <a:lnTo>
                  <a:pt x="21447" y="3746"/>
                </a:lnTo>
                <a:lnTo>
                  <a:pt x="21427" y="3525"/>
                </a:lnTo>
                <a:lnTo>
                  <a:pt x="21387" y="3303"/>
                </a:lnTo>
                <a:lnTo>
                  <a:pt x="21326" y="3082"/>
                </a:lnTo>
                <a:lnTo>
                  <a:pt x="21266" y="2860"/>
                </a:lnTo>
                <a:lnTo>
                  <a:pt x="21185" y="2659"/>
                </a:lnTo>
                <a:lnTo>
                  <a:pt x="21105" y="2437"/>
                </a:lnTo>
                <a:lnTo>
                  <a:pt x="21004" y="2236"/>
                </a:lnTo>
                <a:lnTo>
                  <a:pt x="20883" y="2035"/>
                </a:lnTo>
                <a:lnTo>
                  <a:pt x="20762" y="1853"/>
                </a:lnTo>
                <a:lnTo>
                  <a:pt x="20641" y="1672"/>
                </a:lnTo>
                <a:lnTo>
                  <a:pt x="20480" y="1491"/>
                </a:lnTo>
                <a:lnTo>
                  <a:pt x="20339" y="1330"/>
                </a:lnTo>
                <a:lnTo>
                  <a:pt x="20178" y="1169"/>
                </a:lnTo>
                <a:lnTo>
                  <a:pt x="19997" y="1008"/>
                </a:lnTo>
                <a:lnTo>
                  <a:pt x="19816" y="867"/>
                </a:lnTo>
                <a:lnTo>
                  <a:pt x="19453" y="605"/>
                </a:lnTo>
                <a:lnTo>
                  <a:pt x="19051" y="403"/>
                </a:lnTo>
                <a:lnTo>
                  <a:pt x="18648" y="242"/>
                </a:lnTo>
                <a:lnTo>
                  <a:pt x="18225" y="122"/>
                </a:lnTo>
                <a:lnTo>
                  <a:pt x="17802" y="41"/>
                </a:lnTo>
                <a:lnTo>
                  <a:pt x="1735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457200" y="0"/>
            <a:ext cx="8229600" cy="842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90" name="Shape 90"/>
          <p:cNvCxnSpPr/>
          <p:nvPr/>
        </p:nvCxnSpPr>
        <p:spPr>
          <a:xfrm>
            <a:off x="4788625" y="1059075"/>
            <a:ext cx="2787900" cy="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dashDot"/>
            <a:round/>
            <a:headEnd len="lg" w="lg" type="none"/>
            <a:tailEnd len="lg" w="lg" type="none"/>
          </a:ln>
        </p:spPr>
      </p:cxnSp>
      <p:cxnSp>
        <p:nvCxnSpPr>
          <p:cNvPr id="91" name="Shape 91"/>
          <p:cNvCxnSpPr/>
          <p:nvPr/>
        </p:nvCxnSpPr>
        <p:spPr>
          <a:xfrm>
            <a:off x="1567475" y="1059075"/>
            <a:ext cx="2787900" cy="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dashDot"/>
            <a:round/>
            <a:headEnd len="lg" w="lg" type="none"/>
            <a:tailEnd len="lg" w="lg" type="none"/>
          </a:ln>
        </p:spPr>
      </p:cxnSp>
      <p:sp>
        <p:nvSpPr>
          <p:cNvPr id="92" name="Shape 92"/>
          <p:cNvSpPr/>
          <p:nvPr/>
        </p:nvSpPr>
        <p:spPr>
          <a:xfrm>
            <a:off x="4419289" y="883855"/>
            <a:ext cx="305422" cy="350438"/>
          </a:xfrm>
          <a:custGeom>
            <a:pathLst>
              <a:path extrusionOk="0" h="39188" w="34154">
                <a:moveTo>
                  <a:pt x="16835" y="2477"/>
                </a:moveTo>
                <a:lnTo>
                  <a:pt x="16875" y="2618"/>
                </a:lnTo>
                <a:lnTo>
                  <a:pt x="16855" y="2659"/>
                </a:lnTo>
                <a:lnTo>
                  <a:pt x="16835" y="2477"/>
                </a:lnTo>
                <a:close/>
                <a:moveTo>
                  <a:pt x="16191" y="2276"/>
                </a:moveTo>
                <a:lnTo>
                  <a:pt x="16090" y="2739"/>
                </a:lnTo>
                <a:lnTo>
                  <a:pt x="16029" y="3222"/>
                </a:lnTo>
                <a:lnTo>
                  <a:pt x="15929" y="2961"/>
                </a:lnTo>
                <a:lnTo>
                  <a:pt x="15808" y="2699"/>
                </a:lnTo>
                <a:lnTo>
                  <a:pt x="16191" y="2276"/>
                </a:lnTo>
                <a:close/>
                <a:moveTo>
                  <a:pt x="31153" y="5518"/>
                </a:moveTo>
                <a:lnTo>
                  <a:pt x="31233" y="5579"/>
                </a:lnTo>
                <a:lnTo>
                  <a:pt x="31314" y="5599"/>
                </a:lnTo>
                <a:lnTo>
                  <a:pt x="31515" y="5659"/>
                </a:lnTo>
                <a:lnTo>
                  <a:pt x="31898" y="5719"/>
                </a:lnTo>
                <a:lnTo>
                  <a:pt x="32542" y="5881"/>
                </a:lnTo>
                <a:lnTo>
                  <a:pt x="32341" y="6102"/>
                </a:lnTo>
                <a:lnTo>
                  <a:pt x="32139" y="6344"/>
                </a:lnTo>
                <a:lnTo>
                  <a:pt x="32019" y="6485"/>
                </a:lnTo>
                <a:lnTo>
                  <a:pt x="31857" y="6626"/>
                </a:lnTo>
                <a:lnTo>
                  <a:pt x="31878" y="6525"/>
                </a:lnTo>
                <a:lnTo>
                  <a:pt x="31878" y="6424"/>
                </a:lnTo>
                <a:lnTo>
                  <a:pt x="31837" y="6324"/>
                </a:lnTo>
                <a:lnTo>
                  <a:pt x="31797" y="6223"/>
                </a:lnTo>
                <a:lnTo>
                  <a:pt x="31717" y="6122"/>
                </a:lnTo>
                <a:lnTo>
                  <a:pt x="31636" y="6042"/>
                </a:lnTo>
                <a:lnTo>
                  <a:pt x="31535" y="5981"/>
                </a:lnTo>
                <a:lnTo>
                  <a:pt x="31414" y="5921"/>
                </a:lnTo>
                <a:lnTo>
                  <a:pt x="31294" y="5901"/>
                </a:lnTo>
                <a:lnTo>
                  <a:pt x="31173" y="5901"/>
                </a:lnTo>
                <a:lnTo>
                  <a:pt x="31072" y="5921"/>
                </a:lnTo>
                <a:lnTo>
                  <a:pt x="30951" y="5981"/>
                </a:lnTo>
                <a:lnTo>
                  <a:pt x="30951" y="5981"/>
                </a:lnTo>
                <a:lnTo>
                  <a:pt x="31153" y="5518"/>
                </a:lnTo>
                <a:close/>
                <a:moveTo>
                  <a:pt x="1672" y="6283"/>
                </a:moveTo>
                <a:lnTo>
                  <a:pt x="1853" y="6303"/>
                </a:lnTo>
                <a:lnTo>
                  <a:pt x="1853" y="6767"/>
                </a:lnTo>
                <a:lnTo>
                  <a:pt x="1873" y="7008"/>
                </a:lnTo>
                <a:lnTo>
                  <a:pt x="1893" y="7230"/>
                </a:lnTo>
                <a:lnTo>
                  <a:pt x="1853" y="7230"/>
                </a:lnTo>
                <a:lnTo>
                  <a:pt x="1812" y="7250"/>
                </a:lnTo>
                <a:lnTo>
                  <a:pt x="1752" y="7290"/>
                </a:lnTo>
                <a:lnTo>
                  <a:pt x="1732" y="7330"/>
                </a:lnTo>
                <a:lnTo>
                  <a:pt x="1732" y="7371"/>
                </a:lnTo>
                <a:lnTo>
                  <a:pt x="1752" y="7411"/>
                </a:lnTo>
                <a:lnTo>
                  <a:pt x="1772" y="7471"/>
                </a:lnTo>
                <a:lnTo>
                  <a:pt x="1913" y="7653"/>
                </a:lnTo>
                <a:lnTo>
                  <a:pt x="1712" y="7733"/>
                </a:lnTo>
                <a:lnTo>
                  <a:pt x="1510" y="7814"/>
                </a:lnTo>
                <a:lnTo>
                  <a:pt x="1289" y="7854"/>
                </a:lnTo>
                <a:lnTo>
                  <a:pt x="1047" y="7894"/>
                </a:lnTo>
                <a:lnTo>
                  <a:pt x="987" y="7330"/>
                </a:lnTo>
                <a:lnTo>
                  <a:pt x="906" y="6747"/>
                </a:lnTo>
                <a:lnTo>
                  <a:pt x="846" y="6324"/>
                </a:lnTo>
                <a:lnTo>
                  <a:pt x="1007" y="6324"/>
                </a:lnTo>
                <a:lnTo>
                  <a:pt x="1148" y="6303"/>
                </a:lnTo>
                <a:lnTo>
                  <a:pt x="1470" y="6283"/>
                </a:lnTo>
                <a:close/>
                <a:moveTo>
                  <a:pt x="11821" y="9405"/>
                </a:moveTo>
                <a:lnTo>
                  <a:pt x="12364" y="9606"/>
                </a:lnTo>
                <a:lnTo>
                  <a:pt x="12868" y="9848"/>
                </a:lnTo>
                <a:lnTo>
                  <a:pt x="13371" y="10130"/>
                </a:lnTo>
                <a:lnTo>
                  <a:pt x="13855" y="10432"/>
                </a:lnTo>
                <a:lnTo>
                  <a:pt x="14318" y="10754"/>
                </a:lnTo>
                <a:lnTo>
                  <a:pt x="14761" y="11136"/>
                </a:lnTo>
                <a:lnTo>
                  <a:pt x="15184" y="11519"/>
                </a:lnTo>
                <a:lnTo>
                  <a:pt x="15566" y="11942"/>
                </a:lnTo>
                <a:lnTo>
                  <a:pt x="15526" y="13412"/>
                </a:lnTo>
                <a:lnTo>
                  <a:pt x="15204" y="13331"/>
                </a:lnTo>
                <a:lnTo>
                  <a:pt x="14882" y="13231"/>
                </a:lnTo>
                <a:lnTo>
                  <a:pt x="14580" y="13130"/>
                </a:lnTo>
                <a:lnTo>
                  <a:pt x="14257" y="12989"/>
                </a:lnTo>
                <a:lnTo>
                  <a:pt x="13955" y="12868"/>
                </a:lnTo>
                <a:lnTo>
                  <a:pt x="13774" y="12788"/>
                </a:lnTo>
                <a:lnTo>
                  <a:pt x="13593" y="12727"/>
                </a:lnTo>
                <a:lnTo>
                  <a:pt x="13573" y="12627"/>
                </a:lnTo>
                <a:lnTo>
                  <a:pt x="13553" y="12566"/>
                </a:lnTo>
                <a:lnTo>
                  <a:pt x="13512" y="12526"/>
                </a:lnTo>
                <a:lnTo>
                  <a:pt x="13472" y="12486"/>
                </a:lnTo>
                <a:lnTo>
                  <a:pt x="13412" y="12486"/>
                </a:lnTo>
                <a:lnTo>
                  <a:pt x="13351" y="12466"/>
                </a:lnTo>
                <a:lnTo>
                  <a:pt x="13291" y="12486"/>
                </a:lnTo>
                <a:lnTo>
                  <a:pt x="13251" y="12506"/>
                </a:lnTo>
                <a:lnTo>
                  <a:pt x="13190" y="12526"/>
                </a:lnTo>
                <a:lnTo>
                  <a:pt x="13049" y="12667"/>
                </a:lnTo>
                <a:lnTo>
                  <a:pt x="12908" y="12808"/>
                </a:lnTo>
                <a:lnTo>
                  <a:pt x="12808" y="12969"/>
                </a:lnTo>
                <a:lnTo>
                  <a:pt x="12707" y="13130"/>
                </a:lnTo>
                <a:lnTo>
                  <a:pt x="12626" y="13291"/>
                </a:lnTo>
                <a:lnTo>
                  <a:pt x="12546" y="13472"/>
                </a:lnTo>
                <a:lnTo>
                  <a:pt x="12425" y="13835"/>
                </a:lnTo>
                <a:lnTo>
                  <a:pt x="12264" y="14560"/>
                </a:lnTo>
                <a:lnTo>
                  <a:pt x="11458" y="13936"/>
                </a:lnTo>
                <a:lnTo>
                  <a:pt x="11519" y="13754"/>
                </a:lnTo>
                <a:lnTo>
                  <a:pt x="11539" y="13573"/>
                </a:lnTo>
                <a:lnTo>
                  <a:pt x="11579" y="13150"/>
                </a:lnTo>
                <a:lnTo>
                  <a:pt x="11680" y="11720"/>
                </a:lnTo>
                <a:lnTo>
                  <a:pt x="11821" y="9405"/>
                </a:lnTo>
                <a:close/>
                <a:moveTo>
                  <a:pt x="21587" y="9989"/>
                </a:moveTo>
                <a:lnTo>
                  <a:pt x="21587" y="10452"/>
                </a:lnTo>
                <a:lnTo>
                  <a:pt x="21587" y="10915"/>
                </a:lnTo>
                <a:lnTo>
                  <a:pt x="21567" y="11358"/>
                </a:lnTo>
                <a:lnTo>
                  <a:pt x="21547" y="11821"/>
                </a:lnTo>
                <a:lnTo>
                  <a:pt x="21467" y="12506"/>
                </a:lnTo>
                <a:lnTo>
                  <a:pt x="21346" y="13190"/>
                </a:lnTo>
                <a:lnTo>
                  <a:pt x="21285" y="13452"/>
                </a:lnTo>
                <a:lnTo>
                  <a:pt x="18889" y="15426"/>
                </a:lnTo>
                <a:lnTo>
                  <a:pt x="18949" y="14842"/>
                </a:lnTo>
                <a:lnTo>
                  <a:pt x="18970" y="14278"/>
                </a:lnTo>
                <a:lnTo>
                  <a:pt x="19010" y="13130"/>
                </a:lnTo>
                <a:lnTo>
                  <a:pt x="18990" y="13029"/>
                </a:lnTo>
                <a:lnTo>
                  <a:pt x="18949" y="12929"/>
                </a:lnTo>
                <a:lnTo>
                  <a:pt x="18889" y="12868"/>
                </a:lnTo>
                <a:lnTo>
                  <a:pt x="18829" y="12808"/>
                </a:lnTo>
                <a:lnTo>
                  <a:pt x="18728" y="12788"/>
                </a:lnTo>
                <a:lnTo>
                  <a:pt x="18647" y="12768"/>
                </a:lnTo>
                <a:lnTo>
                  <a:pt x="18547" y="12788"/>
                </a:lnTo>
                <a:lnTo>
                  <a:pt x="18446" y="12808"/>
                </a:lnTo>
                <a:lnTo>
                  <a:pt x="18003" y="13029"/>
                </a:lnTo>
                <a:lnTo>
                  <a:pt x="17560" y="13271"/>
                </a:lnTo>
                <a:lnTo>
                  <a:pt x="17137" y="13513"/>
                </a:lnTo>
                <a:lnTo>
                  <a:pt x="16714" y="13795"/>
                </a:lnTo>
                <a:lnTo>
                  <a:pt x="16754" y="11720"/>
                </a:lnTo>
                <a:lnTo>
                  <a:pt x="17137" y="11600"/>
                </a:lnTo>
                <a:lnTo>
                  <a:pt x="17520" y="11459"/>
                </a:lnTo>
                <a:lnTo>
                  <a:pt x="19151" y="10875"/>
                </a:lnTo>
                <a:lnTo>
                  <a:pt x="20379" y="10452"/>
                </a:lnTo>
                <a:lnTo>
                  <a:pt x="21587" y="9989"/>
                </a:lnTo>
                <a:close/>
                <a:moveTo>
                  <a:pt x="13573" y="13593"/>
                </a:moveTo>
                <a:lnTo>
                  <a:pt x="13754" y="13734"/>
                </a:lnTo>
                <a:lnTo>
                  <a:pt x="13895" y="13855"/>
                </a:lnTo>
                <a:lnTo>
                  <a:pt x="14076" y="13956"/>
                </a:lnTo>
                <a:lnTo>
                  <a:pt x="14257" y="14056"/>
                </a:lnTo>
                <a:lnTo>
                  <a:pt x="14459" y="14137"/>
                </a:lnTo>
                <a:lnTo>
                  <a:pt x="14660" y="14217"/>
                </a:lnTo>
                <a:lnTo>
                  <a:pt x="15083" y="14338"/>
                </a:lnTo>
                <a:lnTo>
                  <a:pt x="15506" y="14399"/>
                </a:lnTo>
                <a:lnTo>
                  <a:pt x="15466" y="16996"/>
                </a:lnTo>
                <a:lnTo>
                  <a:pt x="13291" y="15325"/>
                </a:lnTo>
                <a:lnTo>
                  <a:pt x="13371" y="14721"/>
                </a:lnTo>
                <a:lnTo>
                  <a:pt x="13412" y="14419"/>
                </a:lnTo>
                <a:lnTo>
                  <a:pt x="13472" y="14137"/>
                </a:lnTo>
                <a:lnTo>
                  <a:pt x="13532" y="13855"/>
                </a:lnTo>
                <a:lnTo>
                  <a:pt x="13573" y="13593"/>
                </a:lnTo>
                <a:close/>
                <a:moveTo>
                  <a:pt x="18224" y="13654"/>
                </a:moveTo>
                <a:lnTo>
                  <a:pt x="18144" y="14540"/>
                </a:lnTo>
                <a:lnTo>
                  <a:pt x="18124" y="14983"/>
                </a:lnTo>
                <a:lnTo>
                  <a:pt x="18124" y="15426"/>
                </a:lnTo>
                <a:lnTo>
                  <a:pt x="18124" y="15506"/>
                </a:lnTo>
                <a:lnTo>
                  <a:pt x="18144" y="15567"/>
                </a:lnTo>
                <a:lnTo>
                  <a:pt x="18224" y="15667"/>
                </a:lnTo>
                <a:lnTo>
                  <a:pt x="18325" y="15748"/>
                </a:lnTo>
                <a:lnTo>
                  <a:pt x="18446" y="15788"/>
                </a:lnTo>
                <a:lnTo>
                  <a:pt x="16654" y="17319"/>
                </a:lnTo>
                <a:lnTo>
                  <a:pt x="16714" y="14036"/>
                </a:lnTo>
                <a:lnTo>
                  <a:pt x="17097" y="13956"/>
                </a:lnTo>
                <a:lnTo>
                  <a:pt x="17479" y="13875"/>
                </a:lnTo>
                <a:lnTo>
                  <a:pt x="17842" y="13774"/>
                </a:lnTo>
                <a:lnTo>
                  <a:pt x="18224" y="13654"/>
                </a:lnTo>
                <a:close/>
                <a:moveTo>
                  <a:pt x="19090" y="16735"/>
                </a:moveTo>
                <a:lnTo>
                  <a:pt x="19372" y="16795"/>
                </a:lnTo>
                <a:lnTo>
                  <a:pt x="19654" y="16835"/>
                </a:lnTo>
                <a:lnTo>
                  <a:pt x="19795" y="16876"/>
                </a:lnTo>
                <a:lnTo>
                  <a:pt x="19936" y="16916"/>
                </a:lnTo>
                <a:lnTo>
                  <a:pt x="20057" y="16996"/>
                </a:lnTo>
                <a:lnTo>
                  <a:pt x="20178" y="17077"/>
                </a:lnTo>
                <a:lnTo>
                  <a:pt x="20218" y="17137"/>
                </a:lnTo>
                <a:lnTo>
                  <a:pt x="20258" y="17178"/>
                </a:lnTo>
                <a:lnTo>
                  <a:pt x="20258" y="17238"/>
                </a:lnTo>
                <a:lnTo>
                  <a:pt x="20258" y="17299"/>
                </a:lnTo>
                <a:lnTo>
                  <a:pt x="20238" y="17419"/>
                </a:lnTo>
                <a:lnTo>
                  <a:pt x="20178" y="17540"/>
                </a:lnTo>
                <a:lnTo>
                  <a:pt x="20097" y="17661"/>
                </a:lnTo>
                <a:lnTo>
                  <a:pt x="19997" y="17782"/>
                </a:lnTo>
                <a:lnTo>
                  <a:pt x="19835" y="17963"/>
                </a:lnTo>
                <a:lnTo>
                  <a:pt x="18970" y="19111"/>
                </a:lnTo>
                <a:lnTo>
                  <a:pt x="18647" y="19493"/>
                </a:lnTo>
                <a:lnTo>
                  <a:pt x="17177" y="18326"/>
                </a:lnTo>
                <a:lnTo>
                  <a:pt x="19090" y="16735"/>
                </a:lnTo>
                <a:close/>
                <a:moveTo>
                  <a:pt x="12707" y="16352"/>
                </a:moveTo>
                <a:lnTo>
                  <a:pt x="13955" y="17319"/>
                </a:lnTo>
                <a:lnTo>
                  <a:pt x="15345" y="18426"/>
                </a:lnTo>
                <a:lnTo>
                  <a:pt x="13633" y="19916"/>
                </a:lnTo>
                <a:lnTo>
                  <a:pt x="13432" y="19594"/>
                </a:lnTo>
                <a:lnTo>
                  <a:pt x="13210" y="19292"/>
                </a:lnTo>
                <a:lnTo>
                  <a:pt x="12969" y="19010"/>
                </a:lnTo>
                <a:lnTo>
                  <a:pt x="12707" y="18728"/>
                </a:lnTo>
                <a:lnTo>
                  <a:pt x="12425" y="18487"/>
                </a:lnTo>
                <a:lnTo>
                  <a:pt x="12143" y="18265"/>
                </a:lnTo>
                <a:lnTo>
                  <a:pt x="11821" y="18064"/>
                </a:lnTo>
                <a:lnTo>
                  <a:pt x="11499" y="17883"/>
                </a:lnTo>
                <a:lnTo>
                  <a:pt x="12083" y="17278"/>
                </a:lnTo>
                <a:lnTo>
                  <a:pt x="12264" y="17057"/>
                </a:lnTo>
                <a:lnTo>
                  <a:pt x="12445" y="16835"/>
                </a:lnTo>
                <a:lnTo>
                  <a:pt x="12606" y="16614"/>
                </a:lnTo>
                <a:lnTo>
                  <a:pt x="12667" y="16493"/>
                </a:lnTo>
                <a:lnTo>
                  <a:pt x="12707" y="16352"/>
                </a:lnTo>
                <a:close/>
                <a:moveTo>
                  <a:pt x="21507" y="14781"/>
                </a:moveTo>
                <a:lnTo>
                  <a:pt x="21608" y="14801"/>
                </a:lnTo>
                <a:lnTo>
                  <a:pt x="21608" y="14882"/>
                </a:lnTo>
                <a:lnTo>
                  <a:pt x="21628" y="14942"/>
                </a:lnTo>
                <a:lnTo>
                  <a:pt x="21668" y="15023"/>
                </a:lnTo>
                <a:lnTo>
                  <a:pt x="21749" y="15083"/>
                </a:lnTo>
                <a:lnTo>
                  <a:pt x="21990" y="15245"/>
                </a:lnTo>
                <a:lnTo>
                  <a:pt x="22232" y="15385"/>
                </a:lnTo>
                <a:lnTo>
                  <a:pt x="22735" y="15667"/>
                </a:lnTo>
                <a:lnTo>
                  <a:pt x="22997" y="15828"/>
                </a:lnTo>
                <a:lnTo>
                  <a:pt x="23219" y="15990"/>
                </a:lnTo>
                <a:lnTo>
                  <a:pt x="23702" y="16352"/>
                </a:lnTo>
                <a:lnTo>
                  <a:pt x="24044" y="16614"/>
                </a:lnTo>
                <a:lnTo>
                  <a:pt x="24366" y="16916"/>
                </a:lnTo>
                <a:lnTo>
                  <a:pt x="24689" y="17218"/>
                </a:lnTo>
                <a:lnTo>
                  <a:pt x="24970" y="17540"/>
                </a:lnTo>
                <a:lnTo>
                  <a:pt x="24407" y="17943"/>
                </a:lnTo>
                <a:lnTo>
                  <a:pt x="23843" y="18326"/>
                </a:lnTo>
                <a:lnTo>
                  <a:pt x="22675" y="19091"/>
                </a:lnTo>
                <a:lnTo>
                  <a:pt x="21487" y="19796"/>
                </a:lnTo>
                <a:lnTo>
                  <a:pt x="20278" y="20480"/>
                </a:lnTo>
                <a:lnTo>
                  <a:pt x="20138" y="20480"/>
                </a:lnTo>
                <a:lnTo>
                  <a:pt x="19997" y="20541"/>
                </a:lnTo>
                <a:lnTo>
                  <a:pt x="19755" y="20339"/>
                </a:lnTo>
                <a:lnTo>
                  <a:pt x="19493" y="20138"/>
                </a:lnTo>
                <a:lnTo>
                  <a:pt x="20077" y="19393"/>
                </a:lnTo>
                <a:lnTo>
                  <a:pt x="20762" y="18507"/>
                </a:lnTo>
                <a:lnTo>
                  <a:pt x="21064" y="18104"/>
                </a:lnTo>
                <a:lnTo>
                  <a:pt x="21185" y="17903"/>
                </a:lnTo>
                <a:lnTo>
                  <a:pt x="21245" y="17782"/>
                </a:lnTo>
                <a:lnTo>
                  <a:pt x="21285" y="17681"/>
                </a:lnTo>
                <a:lnTo>
                  <a:pt x="21305" y="17500"/>
                </a:lnTo>
                <a:lnTo>
                  <a:pt x="21326" y="17339"/>
                </a:lnTo>
                <a:lnTo>
                  <a:pt x="21326" y="17178"/>
                </a:lnTo>
                <a:lnTo>
                  <a:pt x="21285" y="17037"/>
                </a:lnTo>
                <a:lnTo>
                  <a:pt x="21245" y="16896"/>
                </a:lnTo>
                <a:lnTo>
                  <a:pt x="21205" y="16775"/>
                </a:lnTo>
                <a:lnTo>
                  <a:pt x="21124" y="16654"/>
                </a:lnTo>
                <a:lnTo>
                  <a:pt x="21044" y="16533"/>
                </a:lnTo>
                <a:lnTo>
                  <a:pt x="20963" y="16433"/>
                </a:lnTo>
                <a:lnTo>
                  <a:pt x="20842" y="16332"/>
                </a:lnTo>
                <a:lnTo>
                  <a:pt x="20742" y="16251"/>
                </a:lnTo>
                <a:lnTo>
                  <a:pt x="20601" y="16171"/>
                </a:lnTo>
                <a:lnTo>
                  <a:pt x="20339" y="16050"/>
                </a:lnTo>
                <a:lnTo>
                  <a:pt x="20057" y="15949"/>
                </a:lnTo>
                <a:lnTo>
                  <a:pt x="21507" y="14781"/>
                </a:lnTo>
                <a:close/>
                <a:moveTo>
                  <a:pt x="11297" y="15245"/>
                </a:moveTo>
                <a:lnTo>
                  <a:pt x="12465" y="16151"/>
                </a:lnTo>
                <a:lnTo>
                  <a:pt x="12304" y="16191"/>
                </a:lnTo>
                <a:lnTo>
                  <a:pt x="12163" y="16251"/>
                </a:lnTo>
                <a:lnTo>
                  <a:pt x="11881" y="16392"/>
                </a:lnTo>
                <a:lnTo>
                  <a:pt x="11619" y="16594"/>
                </a:lnTo>
                <a:lnTo>
                  <a:pt x="11378" y="16795"/>
                </a:lnTo>
                <a:lnTo>
                  <a:pt x="11136" y="17037"/>
                </a:lnTo>
                <a:lnTo>
                  <a:pt x="10894" y="17278"/>
                </a:lnTo>
                <a:lnTo>
                  <a:pt x="10472" y="17721"/>
                </a:lnTo>
                <a:lnTo>
                  <a:pt x="10391" y="17822"/>
                </a:lnTo>
                <a:lnTo>
                  <a:pt x="10351" y="17923"/>
                </a:lnTo>
                <a:lnTo>
                  <a:pt x="10351" y="18023"/>
                </a:lnTo>
                <a:lnTo>
                  <a:pt x="10371" y="18124"/>
                </a:lnTo>
                <a:lnTo>
                  <a:pt x="10411" y="18225"/>
                </a:lnTo>
                <a:lnTo>
                  <a:pt x="10472" y="18305"/>
                </a:lnTo>
                <a:lnTo>
                  <a:pt x="10552" y="18386"/>
                </a:lnTo>
                <a:lnTo>
                  <a:pt x="10653" y="18426"/>
                </a:lnTo>
                <a:lnTo>
                  <a:pt x="11015" y="18607"/>
                </a:lnTo>
                <a:lnTo>
                  <a:pt x="11358" y="18809"/>
                </a:lnTo>
                <a:lnTo>
                  <a:pt x="11680" y="19030"/>
                </a:lnTo>
                <a:lnTo>
                  <a:pt x="11982" y="19292"/>
                </a:lnTo>
                <a:lnTo>
                  <a:pt x="12264" y="19554"/>
                </a:lnTo>
                <a:lnTo>
                  <a:pt x="12505" y="19856"/>
                </a:lnTo>
                <a:lnTo>
                  <a:pt x="12747" y="20178"/>
                </a:lnTo>
                <a:lnTo>
                  <a:pt x="12948" y="20521"/>
                </a:lnTo>
                <a:lnTo>
                  <a:pt x="11398" y="21890"/>
                </a:lnTo>
                <a:lnTo>
                  <a:pt x="10955" y="21326"/>
                </a:lnTo>
                <a:lnTo>
                  <a:pt x="10512" y="20762"/>
                </a:lnTo>
                <a:lnTo>
                  <a:pt x="9586" y="19675"/>
                </a:lnTo>
                <a:lnTo>
                  <a:pt x="9203" y="19212"/>
                </a:lnTo>
                <a:lnTo>
                  <a:pt x="8820" y="18769"/>
                </a:lnTo>
                <a:lnTo>
                  <a:pt x="8418" y="18346"/>
                </a:lnTo>
                <a:lnTo>
                  <a:pt x="7975" y="17963"/>
                </a:lnTo>
                <a:lnTo>
                  <a:pt x="9384" y="16916"/>
                </a:lnTo>
                <a:lnTo>
                  <a:pt x="9908" y="16533"/>
                </a:lnTo>
                <a:lnTo>
                  <a:pt x="10391" y="16131"/>
                </a:lnTo>
                <a:lnTo>
                  <a:pt x="10874" y="15708"/>
                </a:lnTo>
                <a:lnTo>
                  <a:pt x="11096" y="15486"/>
                </a:lnTo>
                <a:lnTo>
                  <a:pt x="11297" y="15245"/>
                </a:lnTo>
                <a:close/>
                <a:moveTo>
                  <a:pt x="16613" y="19453"/>
                </a:moveTo>
                <a:lnTo>
                  <a:pt x="18486" y="20943"/>
                </a:lnTo>
                <a:lnTo>
                  <a:pt x="18567" y="22131"/>
                </a:lnTo>
                <a:lnTo>
                  <a:pt x="18124" y="22272"/>
                </a:lnTo>
                <a:lnTo>
                  <a:pt x="17600" y="22434"/>
                </a:lnTo>
                <a:lnTo>
                  <a:pt x="17117" y="22615"/>
                </a:lnTo>
                <a:lnTo>
                  <a:pt x="16895" y="22715"/>
                </a:lnTo>
                <a:lnTo>
                  <a:pt x="16714" y="22796"/>
                </a:lnTo>
                <a:lnTo>
                  <a:pt x="16714" y="22796"/>
                </a:lnTo>
                <a:lnTo>
                  <a:pt x="16734" y="22675"/>
                </a:lnTo>
                <a:lnTo>
                  <a:pt x="16714" y="22554"/>
                </a:lnTo>
                <a:lnTo>
                  <a:pt x="16674" y="22454"/>
                </a:lnTo>
                <a:lnTo>
                  <a:pt x="16593" y="22353"/>
                </a:lnTo>
                <a:lnTo>
                  <a:pt x="16613" y="20239"/>
                </a:lnTo>
                <a:lnTo>
                  <a:pt x="16613" y="19453"/>
                </a:lnTo>
                <a:close/>
                <a:moveTo>
                  <a:pt x="15425" y="19816"/>
                </a:moveTo>
                <a:lnTo>
                  <a:pt x="15385" y="22615"/>
                </a:lnTo>
                <a:lnTo>
                  <a:pt x="15123" y="22736"/>
                </a:lnTo>
                <a:lnTo>
                  <a:pt x="14862" y="22836"/>
                </a:lnTo>
                <a:lnTo>
                  <a:pt x="14559" y="22917"/>
                </a:lnTo>
                <a:lnTo>
                  <a:pt x="14257" y="22957"/>
                </a:lnTo>
                <a:lnTo>
                  <a:pt x="14116" y="22957"/>
                </a:lnTo>
                <a:lnTo>
                  <a:pt x="13975" y="22937"/>
                </a:lnTo>
                <a:lnTo>
                  <a:pt x="13875" y="22897"/>
                </a:lnTo>
                <a:lnTo>
                  <a:pt x="13774" y="22856"/>
                </a:lnTo>
                <a:lnTo>
                  <a:pt x="13714" y="22776"/>
                </a:lnTo>
                <a:lnTo>
                  <a:pt x="13653" y="22675"/>
                </a:lnTo>
                <a:lnTo>
                  <a:pt x="13593" y="22575"/>
                </a:lnTo>
                <a:lnTo>
                  <a:pt x="13553" y="22474"/>
                </a:lnTo>
                <a:lnTo>
                  <a:pt x="13512" y="22212"/>
                </a:lnTo>
                <a:lnTo>
                  <a:pt x="13492" y="21950"/>
                </a:lnTo>
                <a:lnTo>
                  <a:pt x="13512" y="21467"/>
                </a:lnTo>
                <a:lnTo>
                  <a:pt x="14056" y="20984"/>
                </a:lnTo>
                <a:lnTo>
                  <a:pt x="15425" y="19816"/>
                </a:lnTo>
                <a:close/>
                <a:moveTo>
                  <a:pt x="12727" y="22152"/>
                </a:moveTo>
                <a:lnTo>
                  <a:pt x="12727" y="22393"/>
                </a:lnTo>
                <a:lnTo>
                  <a:pt x="12747" y="22655"/>
                </a:lnTo>
                <a:lnTo>
                  <a:pt x="12808" y="22897"/>
                </a:lnTo>
                <a:lnTo>
                  <a:pt x="12888" y="23138"/>
                </a:lnTo>
                <a:lnTo>
                  <a:pt x="13009" y="23340"/>
                </a:lnTo>
                <a:lnTo>
                  <a:pt x="13089" y="23440"/>
                </a:lnTo>
                <a:lnTo>
                  <a:pt x="13170" y="23521"/>
                </a:lnTo>
                <a:lnTo>
                  <a:pt x="13271" y="23602"/>
                </a:lnTo>
                <a:lnTo>
                  <a:pt x="13391" y="23682"/>
                </a:lnTo>
                <a:lnTo>
                  <a:pt x="13492" y="23742"/>
                </a:lnTo>
                <a:lnTo>
                  <a:pt x="13633" y="23783"/>
                </a:lnTo>
                <a:lnTo>
                  <a:pt x="13835" y="23843"/>
                </a:lnTo>
                <a:lnTo>
                  <a:pt x="14056" y="23883"/>
                </a:lnTo>
                <a:lnTo>
                  <a:pt x="14499" y="23883"/>
                </a:lnTo>
                <a:lnTo>
                  <a:pt x="14721" y="23863"/>
                </a:lnTo>
                <a:lnTo>
                  <a:pt x="14942" y="23823"/>
                </a:lnTo>
                <a:lnTo>
                  <a:pt x="15164" y="23763"/>
                </a:lnTo>
                <a:lnTo>
                  <a:pt x="15385" y="23682"/>
                </a:lnTo>
                <a:lnTo>
                  <a:pt x="15385" y="24870"/>
                </a:lnTo>
                <a:lnTo>
                  <a:pt x="14841" y="24971"/>
                </a:lnTo>
                <a:lnTo>
                  <a:pt x="14318" y="25092"/>
                </a:lnTo>
                <a:lnTo>
                  <a:pt x="13251" y="25353"/>
                </a:lnTo>
                <a:lnTo>
                  <a:pt x="11559" y="25716"/>
                </a:lnTo>
                <a:lnTo>
                  <a:pt x="11559" y="25716"/>
                </a:lnTo>
                <a:lnTo>
                  <a:pt x="11821" y="24326"/>
                </a:lnTo>
                <a:lnTo>
                  <a:pt x="11962" y="23541"/>
                </a:lnTo>
                <a:lnTo>
                  <a:pt x="12022" y="23138"/>
                </a:lnTo>
                <a:lnTo>
                  <a:pt x="12042" y="22756"/>
                </a:lnTo>
                <a:lnTo>
                  <a:pt x="12727" y="22152"/>
                </a:lnTo>
                <a:close/>
                <a:moveTo>
                  <a:pt x="19352" y="21648"/>
                </a:moveTo>
                <a:lnTo>
                  <a:pt x="19835" y="22031"/>
                </a:lnTo>
                <a:lnTo>
                  <a:pt x="19916" y="22575"/>
                </a:lnTo>
                <a:lnTo>
                  <a:pt x="20158" y="24165"/>
                </a:lnTo>
                <a:lnTo>
                  <a:pt x="20500" y="26441"/>
                </a:lnTo>
                <a:lnTo>
                  <a:pt x="18829" y="25716"/>
                </a:lnTo>
                <a:lnTo>
                  <a:pt x="18305" y="25474"/>
                </a:lnTo>
                <a:lnTo>
                  <a:pt x="17741" y="25253"/>
                </a:lnTo>
                <a:lnTo>
                  <a:pt x="17459" y="25172"/>
                </a:lnTo>
                <a:lnTo>
                  <a:pt x="17157" y="25092"/>
                </a:lnTo>
                <a:lnTo>
                  <a:pt x="16875" y="25011"/>
                </a:lnTo>
                <a:lnTo>
                  <a:pt x="16573" y="24971"/>
                </a:lnTo>
                <a:lnTo>
                  <a:pt x="16593" y="23159"/>
                </a:lnTo>
                <a:lnTo>
                  <a:pt x="16694" y="23239"/>
                </a:lnTo>
                <a:lnTo>
                  <a:pt x="16795" y="23279"/>
                </a:lnTo>
                <a:lnTo>
                  <a:pt x="16916" y="23320"/>
                </a:lnTo>
                <a:lnTo>
                  <a:pt x="17057" y="23340"/>
                </a:lnTo>
                <a:lnTo>
                  <a:pt x="17318" y="23340"/>
                </a:lnTo>
                <a:lnTo>
                  <a:pt x="17560" y="23320"/>
                </a:lnTo>
                <a:lnTo>
                  <a:pt x="17963" y="23239"/>
                </a:lnTo>
                <a:lnTo>
                  <a:pt x="18365" y="23159"/>
                </a:lnTo>
                <a:lnTo>
                  <a:pt x="18768" y="23038"/>
                </a:lnTo>
                <a:lnTo>
                  <a:pt x="19151" y="22897"/>
                </a:lnTo>
                <a:lnTo>
                  <a:pt x="19231" y="22856"/>
                </a:lnTo>
                <a:lnTo>
                  <a:pt x="19312" y="22816"/>
                </a:lnTo>
                <a:lnTo>
                  <a:pt x="19372" y="22756"/>
                </a:lnTo>
                <a:lnTo>
                  <a:pt x="19413" y="22695"/>
                </a:lnTo>
                <a:lnTo>
                  <a:pt x="19453" y="22615"/>
                </a:lnTo>
                <a:lnTo>
                  <a:pt x="19473" y="22534"/>
                </a:lnTo>
                <a:lnTo>
                  <a:pt x="19473" y="22454"/>
                </a:lnTo>
                <a:lnTo>
                  <a:pt x="19453" y="22353"/>
                </a:lnTo>
                <a:lnTo>
                  <a:pt x="19352" y="21648"/>
                </a:lnTo>
                <a:close/>
                <a:moveTo>
                  <a:pt x="32542" y="29824"/>
                </a:moveTo>
                <a:lnTo>
                  <a:pt x="32502" y="30247"/>
                </a:lnTo>
                <a:lnTo>
                  <a:pt x="32502" y="30690"/>
                </a:lnTo>
                <a:lnTo>
                  <a:pt x="32502" y="30992"/>
                </a:lnTo>
                <a:lnTo>
                  <a:pt x="32522" y="31294"/>
                </a:lnTo>
                <a:lnTo>
                  <a:pt x="32200" y="31314"/>
                </a:lnTo>
                <a:lnTo>
                  <a:pt x="31878" y="31334"/>
                </a:lnTo>
                <a:lnTo>
                  <a:pt x="31636" y="31375"/>
                </a:lnTo>
                <a:lnTo>
                  <a:pt x="31394" y="31415"/>
                </a:lnTo>
                <a:lnTo>
                  <a:pt x="31153" y="31475"/>
                </a:lnTo>
                <a:lnTo>
                  <a:pt x="30911" y="31536"/>
                </a:lnTo>
                <a:lnTo>
                  <a:pt x="30871" y="30992"/>
                </a:lnTo>
                <a:lnTo>
                  <a:pt x="31193" y="31234"/>
                </a:lnTo>
                <a:lnTo>
                  <a:pt x="31314" y="31294"/>
                </a:lnTo>
                <a:lnTo>
                  <a:pt x="31435" y="31334"/>
                </a:lnTo>
                <a:lnTo>
                  <a:pt x="31535" y="31354"/>
                </a:lnTo>
                <a:lnTo>
                  <a:pt x="31656" y="31334"/>
                </a:lnTo>
                <a:lnTo>
                  <a:pt x="31757" y="31294"/>
                </a:lnTo>
                <a:lnTo>
                  <a:pt x="31837" y="31234"/>
                </a:lnTo>
                <a:lnTo>
                  <a:pt x="31938" y="31173"/>
                </a:lnTo>
                <a:lnTo>
                  <a:pt x="32019" y="31073"/>
                </a:lnTo>
                <a:lnTo>
                  <a:pt x="32079" y="30992"/>
                </a:lnTo>
                <a:lnTo>
                  <a:pt x="32119" y="30871"/>
                </a:lnTo>
                <a:lnTo>
                  <a:pt x="32139" y="30770"/>
                </a:lnTo>
                <a:lnTo>
                  <a:pt x="32160" y="30650"/>
                </a:lnTo>
                <a:lnTo>
                  <a:pt x="32160" y="30549"/>
                </a:lnTo>
                <a:lnTo>
                  <a:pt x="32119" y="30428"/>
                </a:lnTo>
                <a:lnTo>
                  <a:pt x="32059" y="30327"/>
                </a:lnTo>
                <a:lnTo>
                  <a:pt x="31978" y="30227"/>
                </a:lnTo>
                <a:lnTo>
                  <a:pt x="31636" y="29925"/>
                </a:lnTo>
                <a:lnTo>
                  <a:pt x="31737" y="29905"/>
                </a:lnTo>
                <a:lnTo>
                  <a:pt x="32542" y="29824"/>
                </a:lnTo>
                <a:close/>
                <a:moveTo>
                  <a:pt x="1853" y="30730"/>
                </a:moveTo>
                <a:lnTo>
                  <a:pt x="2094" y="30750"/>
                </a:lnTo>
                <a:lnTo>
                  <a:pt x="2356" y="30770"/>
                </a:lnTo>
                <a:lnTo>
                  <a:pt x="2376" y="30871"/>
                </a:lnTo>
                <a:lnTo>
                  <a:pt x="2417" y="30932"/>
                </a:lnTo>
                <a:lnTo>
                  <a:pt x="2457" y="31012"/>
                </a:lnTo>
                <a:lnTo>
                  <a:pt x="2517" y="31052"/>
                </a:lnTo>
                <a:lnTo>
                  <a:pt x="2598" y="31093"/>
                </a:lnTo>
                <a:lnTo>
                  <a:pt x="2678" y="31093"/>
                </a:lnTo>
                <a:lnTo>
                  <a:pt x="2759" y="31073"/>
                </a:lnTo>
                <a:lnTo>
                  <a:pt x="2839" y="31032"/>
                </a:lnTo>
                <a:lnTo>
                  <a:pt x="3001" y="30911"/>
                </a:lnTo>
                <a:lnTo>
                  <a:pt x="2900" y="31254"/>
                </a:lnTo>
                <a:lnTo>
                  <a:pt x="2839" y="31636"/>
                </a:lnTo>
                <a:lnTo>
                  <a:pt x="2477" y="31556"/>
                </a:lnTo>
                <a:lnTo>
                  <a:pt x="2115" y="31516"/>
                </a:lnTo>
                <a:lnTo>
                  <a:pt x="1631" y="31475"/>
                </a:lnTo>
                <a:lnTo>
                  <a:pt x="1772" y="31113"/>
                </a:lnTo>
                <a:lnTo>
                  <a:pt x="1812" y="30911"/>
                </a:lnTo>
                <a:lnTo>
                  <a:pt x="1853" y="30730"/>
                </a:lnTo>
                <a:close/>
                <a:moveTo>
                  <a:pt x="15486" y="35885"/>
                </a:moveTo>
                <a:lnTo>
                  <a:pt x="15486" y="36288"/>
                </a:lnTo>
                <a:lnTo>
                  <a:pt x="15506" y="36409"/>
                </a:lnTo>
                <a:lnTo>
                  <a:pt x="15546" y="36530"/>
                </a:lnTo>
                <a:lnTo>
                  <a:pt x="15607" y="36630"/>
                </a:lnTo>
                <a:lnTo>
                  <a:pt x="15687" y="36711"/>
                </a:lnTo>
                <a:lnTo>
                  <a:pt x="15788" y="36771"/>
                </a:lnTo>
                <a:lnTo>
                  <a:pt x="15889" y="36832"/>
                </a:lnTo>
                <a:lnTo>
                  <a:pt x="15989" y="36852"/>
                </a:lnTo>
                <a:lnTo>
                  <a:pt x="16110" y="36872"/>
                </a:lnTo>
                <a:lnTo>
                  <a:pt x="16231" y="36852"/>
                </a:lnTo>
                <a:lnTo>
                  <a:pt x="16332" y="36832"/>
                </a:lnTo>
                <a:lnTo>
                  <a:pt x="16432" y="36771"/>
                </a:lnTo>
                <a:lnTo>
                  <a:pt x="16513" y="36711"/>
                </a:lnTo>
                <a:lnTo>
                  <a:pt x="16593" y="36630"/>
                </a:lnTo>
                <a:lnTo>
                  <a:pt x="16654" y="36530"/>
                </a:lnTo>
                <a:lnTo>
                  <a:pt x="16694" y="36409"/>
                </a:lnTo>
                <a:lnTo>
                  <a:pt x="16694" y="36288"/>
                </a:lnTo>
                <a:lnTo>
                  <a:pt x="16694" y="35905"/>
                </a:lnTo>
                <a:lnTo>
                  <a:pt x="16956" y="36167"/>
                </a:lnTo>
                <a:lnTo>
                  <a:pt x="17218" y="36429"/>
                </a:lnTo>
                <a:lnTo>
                  <a:pt x="16936" y="36771"/>
                </a:lnTo>
                <a:lnTo>
                  <a:pt x="16654" y="37134"/>
                </a:lnTo>
                <a:lnTo>
                  <a:pt x="16392" y="37496"/>
                </a:lnTo>
                <a:lnTo>
                  <a:pt x="16150" y="37859"/>
                </a:lnTo>
                <a:lnTo>
                  <a:pt x="15909" y="37436"/>
                </a:lnTo>
                <a:lnTo>
                  <a:pt x="15667" y="37013"/>
                </a:lnTo>
                <a:lnTo>
                  <a:pt x="15405" y="36610"/>
                </a:lnTo>
                <a:lnTo>
                  <a:pt x="15103" y="36228"/>
                </a:lnTo>
                <a:lnTo>
                  <a:pt x="15305" y="36067"/>
                </a:lnTo>
                <a:lnTo>
                  <a:pt x="15486" y="35885"/>
                </a:lnTo>
                <a:close/>
                <a:moveTo>
                  <a:pt x="16775" y="0"/>
                </a:moveTo>
                <a:lnTo>
                  <a:pt x="16634" y="41"/>
                </a:lnTo>
                <a:lnTo>
                  <a:pt x="16493" y="141"/>
                </a:lnTo>
                <a:lnTo>
                  <a:pt x="16392" y="242"/>
                </a:lnTo>
                <a:lnTo>
                  <a:pt x="15808" y="1068"/>
                </a:lnTo>
                <a:lnTo>
                  <a:pt x="15184" y="1853"/>
                </a:lnTo>
                <a:lnTo>
                  <a:pt x="15063" y="1853"/>
                </a:lnTo>
                <a:lnTo>
                  <a:pt x="14942" y="1893"/>
                </a:lnTo>
                <a:lnTo>
                  <a:pt x="14841" y="1954"/>
                </a:lnTo>
                <a:lnTo>
                  <a:pt x="14741" y="2034"/>
                </a:lnTo>
                <a:lnTo>
                  <a:pt x="14660" y="2135"/>
                </a:lnTo>
                <a:lnTo>
                  <a:pt x="14600" y="2236"/>
                </a:lnTo>
                <a:lnTo>
                  <a:pt x="14580" y="2377"/>
                </a:lnTo>
                <a:lnTo>
                  <a:pt x="14580" y="2498"/>
                </a:lnTo>
                <a:lnTo>
                  <a:pt x="14620" y="2860"/>
                </a:lnTo>
                <a:lnTo>
                  <a:pt x="14660" y="2961"/>
                </a:lnTo>
                <a:lnTo>
                  <a:pt x="14721" y="3061"/>
                </a:lnTo>
                <a:lnTo>
                  <a:pt x="14801" y="3122"/>
                </a:lnTo>
                <a:lnTo>
                  <a:pt x="14882" y="3182"/>
                </a:lnTo>
                <a:lnTo>
                  <a:pt x="15043" y="3464"/>
                </a:lnTo>
                <a:lnTo>
                  <a:pt x="15123" y="3585"/>
                </a:lnTo>
                <a:lnTo>
                  <a:pt x="15204" y="3706"/>
                </a:lnTo>
                <a:lnTo>
                  <a:pt x="15305" y="3827"/>
                </a:lnTo>
                <a:lnTo>
                  <a:pt x="15425" y="3907"/>
                </a:lnTo>
                <a:lnTo>
                  <a:pt x="15546" y="3988"/>
                </a:lnTo>
                <a:lnTo>
                  <a:pt x="15667" y="4028"/>
                </a:lnTo>
                <a:lnTo>
                  <a:pt x="15788" y="4048"/>
                </a:lnTo>
                <a:lnTo>
                  <a:pt x="15788" y="4149"/>
                </a:lnTo>
                <a:lnTo>
                  <a:pt x="15808" y="4229"/>
                </a:lnTo>
                <a:lnTo>
                  <a:pt x="15868" y="4310"/>
                </a:lnTo>
                <a:lnTo>
                  <a:pt x="15929" y="4390"/>
                </a:lnTo>
                <a:lnTo>
                  <a:pt x="15848" y="5639"/>
                </a:lnTo>
                <a:lnTo>
                  <a:pt x="15748" y="7190"/>
                </a:lnTo>
                <a:lnTo>
                  <a:pt x="15184" y="6646"/>
                </a:lnTo>
                <a:lnTo>
                  <a:pt x="14620" y="6082"/>
                </a:lnTo>
                <a:lnTo>
                  <a:pt x="14257" y="5740"/>
                </a:lnTo>
                <a:lnTo>
                  <a:pt x="14076" y="5579"/>
                </a:lnTo>
                <a:lnTo>
                  <a:pt x="13895" y="5417"/>
                </a:lnTo>
                <a:lnTo>
                  <a:pt x="13694" y="5276"/>
                </a:lnTo>
                <a:lnTo>
                  <a:pt x="13492" y="5156"/>
                </a:lnTo>
                <a:lnTo>
                  <a:pt x="13251" y="5035"/>
                </a:lnTo>
                <a:lnTo>
                  <a:pt x="13029" y="4954"/>
                </a:lnTo>
                <a:lnTo>
                  <a:pt x="12948" y="4954"/>
                </a:lnTo>
                <a:lnTo>
                  <a:pt x="12888" y="4974"/>
                </a:lnTo>
                <a:lnTo>
                  <a:pt x="12848" y="5035"/>
                </a:lnTo>
                <a:lnTo>
                  <a:pt x="12848" y="5115"/>
                </a:lnTo>
                <a:lnTo>
                  <a:pt x="12948" y="5357"/>
                </a:lnTo>
                <a:lnTo>
                  <a:pt x="13049" y="5579"/>
                </a:lnTo>
                <a:lnTo>
                  <a:pt x="13170" y="5780"/>
                </a:lnTo>
                <a:lnTo>
                  <a:pt x="13311" y="5981"/>
                </a:lnTo>
                <a:lnTo>
                  <a:pt x="13472" y="6183"/>
                </a:lnTo>
                <a:lnTo>
                  <a:pt x="13633" y="6364"/>
                </a:lnTo>
                <a:lnTo>
                  <a:pt x="13975" y="6726"/>
                </a:lnTo>
                <a:lnTo>
                  <a:pt x="14721" y="7532"/>
                </a:lnTo>
                <a:lnTo>
                  <a:pt x="15103" y="7914"/>
                </a:lnTo>
                <a:lnTo>
                  <a:pt x="15486" y="8297"/>
                </a:lnTo>
                <a:lnTo>
                  <a:pt x="15586" y="8378"/>
                </a:lnTo>
                <a:lnTo>
                  <a:pt x="15707" y="8418"/>
                </a:lnTo>
                <a:lnTo>
                  <a:pt x="15647" y="9646"/>
                </a:lnTo>
                <a:lnTo>
                  <a:pt x="15607" y="10613"/>
                </a:lnTo>
                <a:lnTo>
                  <a:pt x="15164" y="10230"/>
                </a:lnTo>
                <a:lnTo>
                  <a:pt x="14700" y="9888"/>
                </a:lnTo>
                <a:lnTo>
                  <a:pt x="14217" y="9566"/>
                </a:lnTo>
                <a:lnTo>
                  <a:pt x="13714" y="9264"/>
                </a:lnTo>
                <a:lnTo>
                  <a:pt x="13190" y="9002"/>
                </a:lnTo>
                <a:lnTo>
                  <a:pt x="12646" y="8780"/>
                </a:lnTo>
                <a:lnTo>
                  <a:pt x="12103" y="8579"/>
                </a:lnTo>
                <a:lnTo>
                  <a:pt x="11539" y="8418"/>
                </a:lnTo>
                <a:lnTo>
                  <a:pt x="11438" y="8398"/>
                </a:lnTo>
                <a:lnTo>
                  <a:pt x="11337" y="8398"/>
                </a:lnTo>
                <a:lnTo>
                  <a:pt x="11237" y="8438"/>
                </a:lnTo>
                <a:lnTo>
                  <a:pt x="11156" y="8478"/>
                </a:lnTo>
                <a:lnTo>
                  <a:pt x="11096" y="8559"/>
                </a:lnTo>
                <a:lnTo>
                  <a:pt x="11035" y="8639"/>
                </a:lnTo>
                <a:lnTo>
                  <a:pt x="10995" y="8720"/>
                </a:lnTo>
                <a:lnTo>
                  <a:pt x="10995" y="8821"/>
                </a:lnTo>
                <a:lnTo>
                  <a:pt x="10975" y="10190"/>
                </a:lnTo>
                <a:lnTo>
                  <a:pt x="10955" y="11559"/>
                </a:lnTo>
                <a:lnTo>
                  <a:pt x="10955" y="12989"/>
                </a:lnTo>
                <a:lnTo>
                  <a:pt x="10955" y="13291"/>
                </a:lnTo>
                <a:lnTo>
                  <a:pt x="10975" y="13573"/>
                </a:lnTo>
                <a:lnTo>
                  <a:pt x="9324" y="12325"/>
                </a:lnTo>
                <a:lnTo>
                  <a:pt x="9324" y="12244"/>
                </a:lnTo>
                <a:lnTo>
                  <a:pt x="9465" y="11116"/>
                </a:lnTo>
                <a:lnTo>
                  <a:pt x="9505" y="10552"/>
                </a:lnTo>
                <a:lnTo>
                  <a:pt x="9525" y="10271"/>
                </a:lnTo>
                <a:lnTo>
                  <a:pt x="9525" y="9989"/>
                </a:lnTo>
                <a:lnTo>
                  <a:pt x="9505" y="9888"/>
                </a:lnTo>
                <a:lnTo>
                  <a:pt x="9465" y="9787"/>
                </a:lnTo>
                <a:lnTo>
                  <a:pt x="9424" y="9707"/>
                </a:lnTo>
                <a:lnTo>
                  <a:pt x="9364" y="9646"/>
                </a:lnTo>
                <a:lnTo>
                  <a:pt x="9304" y="9586"/>
                </a:lnTo>
                <a:lnTo>
                  <a:pt x="9223" y="9546"/>
                </a:lnTo>
                <a:lnTo>
                  <a:pt x="9143" y="9505"/>
                </a:lnTo>
                <a:lnTo>
                  <a:pt x="9062" y="9485"/>
                </a:lnTo>
                <a:lnTo>
                  <a:pt x="8881" y="9485"/>
                </a:lnTo>
                <a:lnTo>
                  <a:pt x="8800" y="9505"/>
                </a:lnTo>
                <a:lnTo>
                  <a:pt x="8720" y="9546"/>
                </a:lnTo>
                <a:lnTo>
                  <a:pt x="8659" y="9606"/>
                </a:lnTo>
                <a:lnTo>
                  <a:pt x="8599" y="9666"/>
                </a:lnTo>
                <a:lnTo>
                  <a:pt x="8538" y="9747"/>
                </a:lnTo>
                <a:lnTo>
                  <a:pt x="8518" y="9848"/>
                </a:lnTo>
                <a:lnTo>
                  <a:pt x="8458" y="10250"/>
                </a:lnTo>
                <a:lnTo>
                  <a:pt x="8418" y="10653"/>
                </a:lnTo>
                <a:lnTo>
                  <a:pt x="8357" y="11479"/>
                </a:lnTo>
                <a:lnTo>
                  <a:pt x="8337" y="11600"/>
                </a:lnTo>
                <a:lnTo>
                  <a:pt x="7290" y="10794"/>
                </a:lnTo>
                <a:lnTo>
                  <a:pt x="4753" y="8921"/>
                </a:lnTo>
                <a:lnTo>
                  <a:pt x="3504" y="7995"/>
                </a:lnTo>
                <a:lnTo>
                  <a:pt x="3222" y="7814"/>
                </a:lnTo>
                <a:lnTo>
                  <a:pt x="2940" y="7633"/>
                </a:lnTo>
                <a:lnTo>
                  <a:pt x="3001" y="7471"/>
                </a:lnTo>
                <a:lnTo>
                  <a:pt x="3061" y="7270"/>
                </a:lnTo>
                <a:lnTo>
                  <a:pt x="3081" y="7069"/>
                </a:lnTo>
                <a:lnTo>
                  <a:pt x="3101" y="6867"/>
                </a:lnTo>
                <a:lnTo>
                  <a:pt x="3101" y="6465"/>
                </a:lnTo>
                <a:lnTo>
                  <a:pt x="3081" y="6082"/>
                </a:lnTo>
                <a:lnTo>
                  <a:pt x="3061" y="5921"/>
                </a:lnTo>
                <a:lnTo>
                  <a:pt x="3021" y="5800"/>
                </a:lnTo>
                <a:lnTo>
                  <a:pt x="3001" y="5719"/>
                </a:lnTo>
                <a:lnTo>
                  <a:pt x="2960" y="5639"/>
                </a:lnTo>
                <a:lnTo>
                  <a:pt x="2880" y="5518"/>
                </a:lnTo>
                <a:lnTo>
                  <a:pt x="2759" y="5417"/>
                </a:lnTo>
                <a:lnTo>
                  <a:pt x="2598" y="5337"/>
                </a:lnTo>
                <a:lnTo>
                  <a:pt x="2376" y="5256"/>
                </a:lnTo>
                <a:lnTo>
                  <a:pt x="2115" y="5196"/>
                </a:lnTo>
                <a:lnTo>
                  <a:pt x="1853" y="5156"/>
                </a:lnTo>
                <a:lnTo>
                  <a:pt x="1571" y="5156"/>
                </a:lnTo>
                <a:lnTo>
                  <a:pt x="1289" y="5176"/>
                </a:lnTo>
                <a:lnTo>
                  <a:pt x="1007" y="5256"/>
                </a:lnTo>
                <a:lnTo>
                  <a:pt x="886" y="5297"/>
                </a:lnTo>
                <a:lnTo>
                  <a:pt x="765" y="5357"/>
                </a:lnTo>
                <a:lnTo>
                  <a:pt x="665" y="5417"/>
                </a:lnTo>
                <a:lnTo>
                  <a:pt x="564" y="5518"/>
                </a:lnTo>
                <a:lnTo>
                  <a:pt x="483" y="5397"/>
                </a:lnTo>
                <a:lnTo>
                  <a:pt x="463" y="5357"/>
                </a:lnTo>
                <a:lnTo>
                  <a:pt x="423" y="5337"/>
                </a:lnTo>
                <a:lnTo>
                  <a:pt x="322" y="5337"/>
                </a:lnTo>
                <a:lnTo>
                  <a:pt x="242" y="5377"/>
                </a:lnTo>
                <a:lnTo>
                  <a:pt x="181" y="5438"/>
                </a:lnTo>
                <a:lnTo>
                  <a:pt x="101" y="5599"/>
                </a:lnTo>
                <a:lnTo>
                  <a:pt x="40" y="5780"/>
                </a:lnTo>
                <a:lnTo>
                  <a:pt x="20" y="5961"/>
                </a:lnTo>
                <a:lnTo>
                  <a:pt x="0" y="6163"/>
                </a:lnTo>
                <a:lnTo>
                  <a:pt x="20" y="6525"/>
                </a:lnTo>
                <a:lnTo>
                  <a:pt x="40" y="6908"/>
                </a:lnTo>
                <a:lnTo>
                  <a:pt x="81" y="7733"/>
                </a:lnTo>
                <a:lnTo>
                  <a:pt x="121" y="8156"/>
                </a:lnTo>
                <a:lnTo>
                  <a:pt x="181" y="8559"/>
                </a:lnTo>
                <a:lnTo>
                  <a:pt x="202" y="8660"/>
                </a:lnTo>
                <a:lnTo>
                  <a:pt x="262" y="8760"/>
                </a:lnTo>
                <a:lnTo>
                  <a:pt x="322" y="8821"/>
                </a:lnTo>
                <a:lnTo>
                  <a:pt x="403" y="8861"/>
                </a:lnTo>
                <a:lnTo>
                  <a:pt x="504" y="8881"/>
                </a:lnTo>
                <a:lnTo>
                  <a:pt x="604" y="8901"/>
                </a:lnTo>
                <a:lnTo>
                  <a:pt x="685" y="8881"/>
                </a:lnTo>
                <a:lnTo>
                  <a:pt x="785" y="8861"/>
                </a:lnTo>
                <a:lnTo>
                  <a:pt x="886" y="8901"/>
                </a:lnTo>
                <a:lnTo>
                  <a:pt x="1128" y="8962"/>
                </a:lnTo>
                <a:lnTo>
                  <a:pt x="1369" y="8982"/>
                </a:lnTo>
                <a:lnTo>
                  <a:pt x="1611" y="8982"/>
                </a:lnTo>
                <a:lnTo>
                  <a:pt x="1853" y="8962"/>
                </a:lnTo>
                <a:lnTo>
                  <a:pt x="2094" y="8901"/>
                </a:lnTo>
                <a:lnTo>
                  <a:pt x="2336" y="8821"/>
                </a:lnTo>
                <a:lnTo>
                  <a:pt x="2558" y="8720"/>
                </a:lnTo>
                <a:lnTo>
                  <a:pt x="2739" y="8579"/>
                </a:lnTo>
                <a:lnTo>
                  <a:pt x="3021" y="8801"/>
                </a:lnTo>
                <a:lnTo>
                  <a:pt x="4652" y="10049"/>
                </a:lnTo>
                <a:lnTo>
                  <a:pt x="7773" y="12466"/>
                </a:lnTo>
                <a:lnTo>
                  <a:pt x="7975" y="12627"/>
                </a:lnTo>
                <a:lnTo>
                  <a:pt x="6182" y="12627"/>
                </a:lnTo>
                <a:lnTo>
                  <a:pt x="5780" y="12606"/>
                </a:lnTo>
                <a:lnTo>
                  <a:pt x="5337" y="12586"/>
                </a:lnTo>
                <a:lnTo>
                  <a:pt x="5115" y="12606"/>
                </a:lnTo>
                <a:lnTo>
                  <a:pt x="4914" y="12647"/>
                </a:lnTo>
                <a:lnTo>
                  <a:pt x="4712" y="12687"/>
                </a:lnTo>
                <a:lnTo>
                  <a:pt x="4531" y="12788"/>
                </a:lnTo>
                <a:lnTo>
                  <a:pt x="4471" y="12828"/>
                </a:lnTo>
                <a:lnTo>
                  <a:pt x="4450" y="12868"/>
                </a:lnTo>
                <a:lnTo>
                  <a:pt x="4430" y="12929"/>
                </a:lnTo>
                <a:lnTo>
                  <a:pt x="4430" y="12969"/>
                </a:lnTo>
                <a:lnTo>
                  <a:pt x="4430" y="13029"/>
                </a:lnTo>
                <a:lnTo>
                  <a:pt x="4450" y="13070"/>
                </a:lnTo>
                <a:lnTo>
                  <a:pt x="4491" y="13130"/>
                </a:lnTo>
                <a:lnTo>
                  <a:pt x="4531" y="13170"/>
                </a:lnTo>
                <a:lnTo>
                  <a:pt x="4632" y="13231"/>
                </a:lnTo>
                <a:lnTo>
                  <a:pt x="4732" y="13271"/>
                </a:lnTo>
                <a:lnTo>
                  <a:pt x="4954" y="13352"/>
                </a:lnTo>
                <a:lnTo>
                  <a:pt x="5175" y="13372"/>
                </a:lnTo>
                <a:lnTo>
                  <a:pt x="5417" y="13392"/>
                </a:lnTo>
                <a:lnTo>
                  <a:pt x="6505" y="13472"/>
                </a:lnTo>
                <a:lnTo>
                  <a:pt x="7008" y="13533"/>
                </a:lnTo>
                <a:lnTo>
                  <a:pt x="7532" y="13573"/>
                </a:lnTo>
                <a:lnTo>
                  <a:pt x="7773" y="13593"/>
                </a:lnTo>
                <a:lnTo>
                  <a:pt x="8035" y="13593"/>
                </a:lnTo>
                <a:lnTo>
                  <a:pt x="8297" y="13573"/>
                </a:lnTo>
                <a:lnTo>
                  <a:pt x="8538" y="13513"/>
                </a:lnTo>
                <a:lnTo>
                  <a:pt x="8639" y="13493"/>
                </a:lnTo>
                <a:lnTo>
                  <a:pt x="8720" y="13452"/>
                </a:lnTo>
                <a:lnTo>
                  <a:pt x="8881" y="13331"/>
                </a:lnTo>
                <a:lnTo>
                  <a:pt x="10753" y="14801"/>
                </a:lnTo>
                <a:lnTo>
                  <a:pt x="10290" y="15043"/>
                </a:lnTo>
                <a:lnTo>
                  <a:pt x="9827" y="15285"/>
                </a:lnTo>
                <a:lnTo>
                  <a:pt x="9384" y="15547"/>
                </a:lnTo>
                <a:lnTo>
                  <a:pt x="8941" y="15849"/>
                </a:lnTo>
                <a:lnTo>
                  <a:pt x="7793" y="16634"/>
                </a:lnTo>
                <a:lnTo>
                  <a:pt x="6625" y="17439"/>
                </a:lnTo>
                <a:lnTo>
                  <a:pt x="6505" y="17540"/>
                </a:lnTo>
                <a:lnTo>
                  <a:pt x="6424" y="17681"/>
                </a:lnTo>
                <a:lnTo>
                  <a:pt x="6364" y="17822"/>
                </a:lnTo>
                <a:lnTo>
                  <a:pt x="6343" y="17963"/>
                </a:lnTo>
                <a:lnTo>
                  <a:pt x="6343" y="18124"/>
                </a:lnTo>
                <a:lnTo>
                  <a:pt x="6404" y="18265"/>
                </a:lnTo>
                <a:lnTo>
                  <a:pt x="6484" y="18386"/>
                </a:lnTo>
                <a:lnTo>
                  <a:pt x="6625" y="18487"/>
                </a:lnTo>
                <a:lnTo>
                  <a:pt x="6927" y="18688"/>
                </a:lnTo>
                <a:lnTo>
                  <a:pt x="7209" y="18889"/>
                </a:lnTo>
                <a:lnTo>
                  <a:pt x="7471" y="19111"/>
                </a:lnTo>
                <a:lnTo>
                  <a:pt x="7733" y="19353"/>
                </a:lnTo>
                <a:lnTo>
                  <a:pt x="7975" y="19614"/>
                </a:lnTo>
                <a:lnTo>
                  <a:pt x="8196" y="19876"/>
                </a:lnTo>
                <a:lnTo>
                  <a:pt x="8659" y="20400"/>
                </a:lnTo>
                <a:lnTo>
                  <a:pt x="9606" y="21527"/>
                </a:lnTo>
                <a:lnTo>
                  <a:pt x="10069" y="22091"/>
                </a:lnTo>
                <a:lnTo>
                  <a:pt x="10512" y="22675"/>
                </a:lnTo>
                <a:lnTo>
                  <a:pt x="8357" y="24649"/>
                </a:lnTo>
                <a:lnTo>
                  <a:pt x="8055" y="24467"/>
                </a:lnTo>
                <a:lnTo>
                  <a:pt x="7733" y="24306"/>
                </a:lnTo>
                <a:lnTo>
                  <a:pt x="7391" y="24145"/>
                </a:lnTo>
                <a:lnTo>
                  <a:pt x="7048" y="24004"/>
                </a:lnTo>
                <a:lnTo>
                  <a:pt x="6706" y="23904"/>
                </a:lnTo>
                <a:lnTo>
                  <a:pt x="6364" y="23803"/>
                </a:lnTo>
                <a:lnTo>
                  <a:pt x="6021" y="23763"/>
                </a:lnTo>
                <a:lnTo>
                  <a:pt x="5679" y="23763"/>
                </a:lnTo>
                <a:lnTo>
                  <a:pt x="5598" y="23783"/>
                </a:lnTo>
                <a:lnTo>
                  <a:pt x="5518" y="23803"/>
                </a:lnTo>
                <a:lnTo>
                  <a:pt x="5397" y="23883"/>
                </a:lnTo>
                <a:lnTo>
                  <a:pt x="5296" y="23984"/>
                </a:lnTo>
                <a:lnTo>
                  <a:pt x="5236" y="24105"/>
                </a:lnTo>
                <a:lnTo>
                  <a:pt x="5216" y="24246"/>
                </a:lnTo>
                <a:lnTo>
                  <a:pt x="5236" y="24387"/>
                </a:lnTo>
                <a:lnTo>
                  <a:pt x="5276" y="24447"/>
                </a:lnTo>
                <a:lnTo>
                  <a:pt x="5316" y="24508"/>
                </a:lnTo>
                <a:lnTo>
                  <a:pt x="5377" y="24568"/>
                </a:lnTo>
                <a:lnTo>
                  <a:pt x="5437" y="24629"/>
                </a:lnTo>
                <a:lnTo>
                  <a:pt x="5598" y="24709"/>
                </a:lnTo>
                <a:lnTo>
                  <a:pt x="5759" y="24810"/>
                </a:lnTo>
                <a:lnTo>
                  <a:pt x="6102" y="24951"/>
                </a:lnTo>
                <a:lnTo>
                  <a:pt x="6464" y="25092"/>
                </a:lnTo>
                <a:lnTo>
                  <a:pt x="6807" y="25233"/>
                </a:lnTo>
                <a:lnTo>
                  <a:pt x="7109" y="25374"/>
                </a:lnTo>
                <a:lnTo>
                  <a:pt x="7391" y="25535"/>
                </a:lnTo>
                <a:lnTo>
                  <a:pt x="5034" y="27750"/>
                </a:lnTo>
                <a:lnTo>
                  <a:pt x="3746" y="29018"/>
                </a:lnTo>
                <a:lnTo>
                  <a:pt x="3182" y="29562"/>
                </a:lnTo>
                <a:lnTo>
                  <a:pt x="2396" y="29582"/>
                </a:lnTo>
                <a:lnTo>
                  <a:pt x="2094" y="29602"/>
                </a:lnTo>
                <a:lnTo>
                  <a:pt x="1812" y="29643"/>
                </a:lnTo>
                <a:lnTo>
                  <a:pt x="1510" y="29723"/>
                </a:lnTo>
                <a:lnTo>
                  <a:pt x="1369" y="29764"/>
                </a:lnTo>
                <a:lnTo>
                  <a:pt x="1249" y="29844"/>
                </a:lnTo>
                <a:lnTo>
                  <a:pt x="1168" y="29905"/>
                </a:lnTo>
                <a:lnTo>
                  <a:pt x="1108" y="29985"/>
                </a:lnTo>
                <a:lnTo>
                  <a:pt x="1067" y="30066"/>
                </a:lnTo>
                <a:lnTo>
                  <a:pt x="1047" y="30166"/>
                </a:lnTo>
                <a:lnTo>
                  <a:pt x="1067" y="30267"/>
                </a:lnTo>
                <a:lnTo>
                  <a:pt x="1088" y="30368"/>
                </a:lnTo>
                <a:lnTo>
                  <a:pt x="1148" y="30448"/>
                </a:lnTo>
                <a:lnTo>
                  <a:pt x="1229" y="30509"/>
                </a:lnTo>
                <a:lnTo>
                  <a:pt x="1108" y="30650"/>
                </a:lnTo>
                <a:lnTo>
                  <a:pt x="1007" y="30811"/>
                </a:lnTo>
                <a:lnTo>
                  <a:pt x="826" y="31133"/>
                </a:lnTo>
                <a:lnTo>
                  <a:pt x="544" y="31737"/>
                </a:lnTo>
                <a:lnTo>
                  <a:pt x="504" y="31818"/>
                </a:lnTo>
                <a:lnTo>
                  <a:pt x="483" y="31938"/>
                </a:lnTo>
                <a:lnTo>
                  <a:pt x="483" y="32039"/>
                </a:lnTo>
                <a:lnTo>
                  <a:pt x="504" y="32140"/>
                </a:lnTo>
                <a:lnTo>
                  <a:pt x="564" y="32240"/>
                </a:lnTo>
                <a:lnTo>
                  <a:pt x="624" y="32321"/>
                </a:lnTo>
                <a:lnTo>
                  <a:pt x="705" y="32381"/>
                </a:lnTo>
                <a:lnTo>
                  <a:pt x="806" y="32402"/>
                </a:lnTo>
                <a:lnTo>
                  <a:pt x="1309" y="32502"/>
                </a:lnTo>
                <a:lnTo>
                  <a:pt x="1571" y="32563"/>
                </a:lnTo>
                <a:lnTo>
                  <a:pt x="1812" y="32583"/>
                </a:lnTo>
                <a:lnTo>
                  <a:pt x="2074" y="32623"/>
                </a:lnTo>
                <a:lnTo>
                  <a:pt x="2316" y="32684"/>
                </a:lnTo>
                <a:lnTo>
                  <a:pt x="2799" y="32804"/>
                </a:lnTo>
                <a:lnTo>
                  <a:pt x="2940" y="32845"/>
                </a:lnTo>
                <a:lnTo>
                  <a:pt x="3041" y="32824"/>
                </a:lnTo>
                <a:lnTo>
                  <a:pt x="3142" y="32865"/>
                </a:lnTo>
                <a:lnTo>
                  <a:pt x="3343" y="32865"/>
                </a:lnTo>
                <a:lnTo>
                  <a:pt x="3444" y="32845"/>
                </a:lnTo>
                <a:lnTo>
                  <a:pt x="3524" y="32784"/>
                </a:lnTo>
                <a:lnTo>
                  <a:pt x="3605" y="32724"/>
                </a:lnTo>
                <a:lnTo>
                  <a:pt x="3665" y="32643"/>
                </a:lnTo>
                <a:lnTo>
                  <a:pt x="3726" y="32522"/>
                </a:lnTo>
                <a:lnTo>
                  <a:pt x="3806" y="32200"/>
                </a:lnTo>
                <a:lnTo>
                  <a:pt x="3846" y="31838"/>
                </a:lnTo>
                <a:lnTo>
                  <a:pt x="3927" y="31133"/>
                </a:lnTo>
                <a:lnTo>
                  <a:pt x="3947" y="30952"/>
                </a:lnTo>
                <a:lnTo>
                  <a:pt x="3947" y="30730"/>
                </a:lnTo>
                <a:lnTo>
                  <a:pt x="4048" y="30670"/>
                </a:lnTo>
                <a:lnTo>
                  <a:pt x="4128" y="30569"/>
                </a:lnTo>
                <a:lnTo>
                  <a:pt x="4189" y="30489"/>
                </a:lnTo>
                <a:lnTo>
                  <a:pt x="4249" y="30368"/>
                </a:lnTo>
                <a:lnTo>
                  <a:pt x="4269" y="30247"/>
                </a:lnTo>
                <a:lnTo>
                  <a:pt x="4269" y="30146"/>
                </a:lnTo>
                <a:lnTo>
                  <a:pt x="4249" y="30025"/>
                </a:lnTo>
                <a:lnTo>
                  <a:pt x="4209" y="29905"/>
                </a:lnTo>
                <a:lnTo>
                  <a:pt x="5659" y="28575"/>
                </a:lnTo>
                <a:lnTo>
                  <a:pt x="7552" y="26803"/>
                </a:lnTo>
                <a:lnTo>
                  <a:pt x="7552" y="26803"/>
                </a:lnTo>
                <a:lnTo>
                  <a:pt x="7491" y="27166"/>
                </a:lnTo>
                <a:lnTo>
                  <a:pt x="7370" y="27669"/>
                </a:lnTo>
                <a:lnTo>
                  <a:pt x="7270" y="28193"/>
                </a:lnTo>
                <a:lnTo>
                  <a:pt x="7229" y="28455"/>
                </a:lnTo>
                <a:lnTo>
                  <a:pt x="7209" y="28716"/>
                </a:lnTo>
                <a:lnTo>
                  <a:pt x="7229" y="28958"/>
                </a:lnTo>
                <a:lnTo>
                  <a:pt x="7270" y="29220"/>
                </a:lnTo>
                <a:lnTo>
                  <a:pt x="7310" y="29300"/>
                </a:lnTo>
                <a:lnTo>
                  <a:pt x="7350" y="29361"/>
                </a:lnTo>
                <a:lnTo>
                  <a:pt x="7391" y="29421"/>
                </a:lnTo>
                <a:lnTo>
                  <a:pt x="7451" y="29482"/>
                </a:lnTo>
                <a:lnTo>
                  <a:pt x="7572" y="29562"/>
                </a:lnTo>
                <a:lnTo>
                  <a:pt x="7713" y="29582"/>
                </a:lnTo>
                <a:lnTo>
                  <a:pt x="7854" y="29582"/>
                </a:lnTo>
                <a:lnTo>
                  <a:pt x="7995" y="29542"/>
                </a:lnTo>
                <a:lnTo>
                  <a:pt x="8136" y="29462"/>
                </a:lnTo>
                <a:lnTo>
                  <a:pt x="8236" y="29341"/>
                </a:lnTo>
                <a:lnTo>
                  <a:pt x="8357" y="29139"/>
                </a:lnTo>
                <a:lnTo>
                  <a:pt x="8458" y="28918"/>
                </a:lnTo>
                <a:lnTo>
                  <a:pt x="8518" y="28696"/>
                </a:lnTo>
                <a:lnTo>
                  <a:pt x="8579" y="28455"/>
                </a:lnTo>
                <a:lnTo>
                  <a:pt x="8659" y="27971"/>
                </a:lnTo>
                <a:lnTo>
                  <a:pt x="8720" y="27508"/>
                </a:lnTo>
                <a:lnTo>
                  <a:pt x="8881" y="26562"/>
                </a:lnTo>
                <a:lnTo>
                  <a:pt x="9062" y="25615"/>
                </a:lnTo>
                <a:lnTo>
                  <a:pt x="9062" y="25414"/>
                </a:lnTo>
                <a:lnTo>
                  <a:pt x="10975" y="23702"/>
                </a:lnTo>
                <a:lnTo>
                  <a:pt x="10894" y="24065"/>
                </a:lnTo>
                <a:lnTo>
                  <a:pt x="10653" y="25172"/>
                </a:lnTo>
                <a:lnTo>
                  <a:pt x="10411" y="26260"/>
                </a:lnTo>
                <a:lnTo>
                  <a:pt x="10391" y="26401"/>
                </a:lnTo>
                <a:lnTo>
                  <a:pt x="10411" y="26542"/>
                </a:lnTo>
                <a:lnTo>
                  <a:pt x="10472" y="26662"/>
                </a:lnTo>
                <a:lnTo>
                  <a:pt x="10552" y="26763"/>
                </a:lnTo>
                <a:lnTo>
                  <a:pt x="10653" y="26844"/>
                </a:lnTo>
                <a:lnTo>
                  <a:pt x="10774" y="26884"/>
                </a:lnTo>
                <a:lnTo>
                  <a:pt x="10894" y="26924"/>
                </a:lnTo>
                <a:lnTo>
                  <a:pt x="11056" y="26904"/>
                </a:lnTo>
                <a:lnTo>
                  <a:pt x="13371" y="26401"/>
                </a:lnTo>
                <a:lnTo>
                  <a:pt x="14378" y="26199"/>
                </a:lnTo>
                <a:lnTo>
                  <a:pt x="14882" y="26099"/>
                </a:lnTo>
                <a:lnTo>
                  <a:pt x="15385" y="25978"/>
                </a:lnTo>
                <a:lnTo>
                  <a:pt x="15405" y="29462"/>
                </a:lnTo>
                <a:lnTo>
                  <a:pt x="15083" y="29562"/>
                </a:lnTo>
                <a:lnTo>
                  <a:pt x="14781" y="29703"/>
                </a:lnTo>
                <a:lnTo>
                  <a:pt x="14237" y="29965"/>
                </a:lnTo>
                <a:lnTo>
                  <a:pt x="13975" y="30106"/>
                </a:lnTo>
                <a:lnTo>
                  <a:pt x="13714" y="30267"/>
                </a:lnTo>
                <a:lnTo>
                  <a:pt x="13452" y="30448"/>
                </a:lnTo>
                <a:lnTo>
                  <a:pt x="13190" y="30650"/>
                </a:lnTo>
                <a:lnTo>
                  <a:pt x="12948" y="30851"/>
                </a:lnTo>
                <a:lnTo>
                  <a:pt x="12747" y="31093"/>
                </a:lnTo>
                <a:lnTo>
                  <a:pt x="12566" y="31334"/>
                </a:lnTo>
                <a:lnTo>
                  <a:pt x="12505" y="31475"/>
                </a:lnTo>
                <a:lnTo>
                  <a:pt x="12445" y="31596"/>
                </a:lnTo>
                <a:lnTo>
                  <a:pt x="12425" y="31717"/>
                </a:lnTo>
                <a:lnTo>
                  <a:pt x="12445" y="31838"/>
                </a:lnTo>
                <a:lnTo>
                  <a:pt x="12485" y="31938"/>
                </a:lnTo>
                <a:lnTo>
                  <a:pt x="12546" y="32019"/>
                </a:lnTo>
                <a:lnTo>
                  <a:pt x="12646" y="32100"/>
                </a:lnTo>
                <a:lnTo>
                  <a:pt x="12747" y="32140"/>
                </a:lnTo>
                <a:lnTo>
                  <a:pt x="12868" y="32160"/>
                </a:lnTo>
                <a:lnTo>
                  <a:pt x="12989" y="32140"/>
                </a:lnTo>
                <a:lnTo>
                  <a:pt x="13210" y="32059"/>
                </a:lnTo>
                <a:lnTo>
                  <a:pt x="13432" y="31918"/>
                </a:lnTo>
                <a:lnTo>
                  <a:pt x="13855" y="31636"/>
                </a:lnTo>
                <a:lnTo>
                  <a:pt x="14076" y="31495"/>
                </a:lnTo>
                <a:lnTo>
                  <a:pt x="14298" y="31375"/>
                </a:lnTo>
                <a:lnTo>
                  <a:pt x="14761" y="31133"/>
                </a:lnTo>
                <a:lnTo>
                  <a:pt x="15083" y="30972"/>
                </a:lnTo>
                <a:lnTo>
                  <a:pt x="15405" y="30831"/>
                </a:lnTo>
                <a:lnTo>
                  <a:pt x="15446" y="33711"/>
                </a:lnTo>
                <a:lnTo>
                  <a:pt x="15466" y="34355"/>
                </a:lnTo>
                <a:lnTo>
                  <a:pt x="15123" y="34818"/>
                </a:lnTo>
                <a:lnTo>
                  <a:pt x="14942" y="35080"/>
                </a:lnTo>
                <a:lnTo>
                  <a:pt x="14781" y="35322"/>
                </a:lnTo>
                <a:lnTo>
                  <a:pt x="14640" y="35583"/>
                </a:lnTo>
                <a:lnTo>
                  <a:pt x="14539" y="35865"/>
                </a:lnTo>
                <a:lnTo>
                  <a:pt x="14499" y="35986"/>
                </a:lnTo>
                <a:lnTo>
                  <a:pt x="14479" y="36127"/>
                </a:lnTo>
                <a:lnTo>
                  <a:pt x="14479" y="36268"/>
                </a:lnTo>
                <a:lnTo>
                  <a:pt x="14499" y="36409"/>
                </a:lnTo>
                <a:lnTo>
                  <a:pt x="14499" y="36429"/>
                </a:lnTo>
                <a:lnTo>
                  <a:pt x="14519" y="36489"/>
                </a:lnTo>
                <a:lnTo>
                  <a:pt x="14620" y="36812"/>
                </a:lnTo>
                <a:lnTo>
                  <a:pt x="14761" y="37134"/>
                </a:lnTo>
                <a:lnTo>
                  <a:pt x="14922" y="37456"/>
                </a:lnTo>
                <a:lnTo>
                  <a:pt x="15083" y="37758"/>
                </a:lnTo>
                <a:lnTo>
                  <a:pt x="15425" y="38382"/>
                </a:lnTo>
                <a:lnTo>
                  <a:pt x="15768" y="38966"/>
                </a:lnTo>
                <a:lnTo>
                  <a:pt x="15848" y="39067"/>
                </a:lnTo>
                <a:lnTo>
                  <a:pt x="15929" y="39127"/>
                </a:lnTo>
                <a:lnTo>
                  <a:pt x="16029" y="39168"/>
                </a:lnTo>
                <a:lnTo>
                  <a:pt x="16150" y="39188"/>
                </a:lnTo>
                <a:lnTo>
                  <a:pt x="16251" y="39168"/>
                </a:lnTo>
                <a:lnTo>
                  <a:pt x="16372" y="39127"/>
                </a:lnTo>
                <a:lnTo>
                  <a:pt x="16452" y="39067"/>
                </a:lnTo>
                <a:lnTo>
                  <a:pt x="16533" y="38966"/>
                </a:lnTo>
                <a:lnTo>
                  <a:pt x="16875" y="38423"/>
                </a:lnTo>
                <a:lnTo>
                  <a:pt x="17238" y="37879"/>
                </a:lnTo>
                <a:lnTo>
                  <a:pt x="17640" y="37355"/>
                </a:lnTo>
                <a:lnTo>
                  <a:pt x="18084" y="36852"/>
                </a:lnTo>
                <a:lnTo>
                  <a:pt x="18204" y="36832"/>
                </a:lnTo>
                <a:lnTo>
                  <a:pt x="18325" y="36751"/>
                </a:lnTo>
                <a:lnTo>
                  <a:pt x="18426" y="36671"/>
                </a:lnTo>
                <a:lnTo>
                  <a:pt x="18506" y="36570"/>
                </a:lnTo>
                <a:lnTo>
                  <a:pt x="18547" y="36449"/>
                </a:lnTo>
                <a:lnTo>
                  <a:pt x="18567" y="36328"/>
                </a:lnTo>
                <a:lnTo>
                  <a:pt x="18547" y="36187"/>
                </a:lnTo>
                <a:lnTo>
                  <a:pt x="18466" y="36067"/>
                </a:lnTo>
                <a:lnTo>
                  <a:pt x="18365" y="35926"/>
                </a:lnTo>
                <a:lnTo>
                  <a:pt x="18265" y="35805"/>
                </a:lnTo>
                <a:lnTo>
                  <a:pt x="18003" y="35563"/>
                </a:lnTo>
                <a:lnTo>
                  <a:pt x="17479" y="35140"/>
                </a:lnTo>
                <a:lnTo>
                  <a:pt x="16674" y="34476"/>
                </a:lnTo>
                <a:lnTo>
                  <a:pt x="16613" y="30529"/>
                </a:lnTo>
                <a:lnTo>
                  <a:pt x="16613" y="30529"/>
                </a:lnTo>
                <a:lnTo>
                  <a:pt x="16916" y="30831"/>
                </a:lnTo>
                <a:lnTo>
                  <a:pt x="17258" y="31113"/>
                </a:lnTo>
                <a:lnTo>
                  <a:pt x="17600" y="31395"/>
                </a:lnTo>
                <a:lnTo>
                  <a:pt x="17943" y="31636"/>
                </a:lnTo>
                <a:lnTo>
                  <a:pt x="18325" y="31878"/>
                </a:lnTo>
                <a:lnTo>
                  <a:pt x="18708" y="32079"/>
                </a:lnTo>
                <a:lnTo>
                  <a:pt x="19090" y="32261"/>
                </a:lnTo>
                <a:lnTo>
                  <a:pt x="19493" y="32402"/>
                </a:lnTo>
                <a:lnTo>
                  <a:pt x="19594" y="32422"/>
                </a:lnTo>
                <a:lnTo>
                  <a:pt x="19695" y="32422"/>
                </a:lnTo>
                <a:lnTo>
                  <a:pt x="19795" y="32402"/>
                </a:lnTo>
                <a:lnTo>
                  <a:pt x="19876" y="32361"/>
                </a:lnTo>
                <a:lnTo>
                  <a:pt x="19956" y="32301"/>
                </a:lnTo>
                <a:lnTo>
                  <a:pt x="20037" y="32240"/>
                </a:lnTo>
                <a:lnTo>
                  <a:pt x="20077" y="32160"/>
                </a:lnTo>
                <a:lnTo>
                  <a:pt x="20117" y="32079"/>
                </a:lnTo>
                <a:lnTo>
                  <a:pt x="20158" y="31979"/>
                </a:lnTo>
                <a:lnTo>
                  <a:pt x="20178" y="31898"/>
                </a:lnTo>
                <a:lnTo>
                  <a:pt x="20178" y="31797"/>
                </a:lnTo>
                <a:lnTo>
                  <a:pt x="20158" y="31697"/>
                </a:lnTo>
                <a:lnTo>
                  <a:pt x="20117" y="31616"/>
                </a:lnTo>
                <a:lnTo>
                  <a:pt x="20077" y="31536"/>
                </a:lnTo>
                <a:lnTo>
                  <a:pt x="19997" y="31455"/>
                </a:lnTo>
                <a:lnTo>
                  <a:pt x="19916" y="31395"/>
                </a:lnTo>
                <a:lnTo>
                  <a:pt x="19554" y="31193"/>
                </a:lnTo>
                <a:lnTo>
                  <a:pt x="19211" y="31012"/>
                </a:lnTo>
                <a:lnTo>
                  <a:pt x="18849" y="30831"/>
                </a:lnTo>
                <a:lnTo>
                  <a:pt x="18486" y="30629"/>
                </a:lnTo>
                <a:lnTo>
                  <a:pt x="18124" y="30388"/>
                </a:lnTo>
                <a:lnTo>
                  <a:pt x="17781" y="30146"/>
                </a:lnTo>
                <a:lnTo>
                  <a:pt x="17439" y="29864"/>
                </a:lnTo>
                <a:lnTo>
                  <a:pt x="17117" y="29582"/>
                </a:lnTo>
                <a:lnTo>
                  <a:pt x="16996" y="29482"/>
                </a:lnTo>
                <a:lnTo>
                  <a:pt x="16855" y="29441"/>
                </a:lnTo>
                <a:lnTo>
                  <a:pt x="16734" y="29441"/>
                </a:lnTo>
                <a:lnTo>
                  <a:pt x="16593" y="29462"/>
                </a:lnTo>
                <a:lnTo>
                  <a:pt x="16573" y="25676"/>
                </a:lnTo>
                <a:lnTo>
                  <a:pt x="16996" y="25937"/>
                </a:lnTo>
                <a:lnTo>
                  <a:pt x="17419" y="26199"/>
                </a:lnTo>
                <a:lnTo>
                  <a:pt x="17862" y="26421"/>
                </a:lnTo>
                <a:lnTo>
                  <a:pt x="18305" y="26622"/>
                </a:lnTo>
                <a:lnTo>
                  <a:pt x="20923" y="27810"/>
                </a:lnTo>
                <a:lnTo>
                  <a:pt x="21084" y="27871"/>
                </a:lnTo>
                <a:lnTo>
                  <a:pt x="21245" y="27871"/>
                </a:lnTo>
                <a:lnTo>
                  <a:pt x="21406" y="27830"/>
                </a:lnTo>
                <a:lnTo>
                  <a:pt x="21527" y="27770"/>
                </a:lnTo>
                <a:lnTo>
                  <a:pt x="21628" y="27649"/>
                </a:lnTo>
                <a:lnTo>
                  <a:pt x="21688" y="27528"/>
                </a:lnTo>
                <a:lnTo>
                  <a:pt x="21728" y="27367"/>
                </a:lnTo>
                <a:lnTo>
                  <a:pt x="21728" y="27186"/>
                </a:lnTo>
                <a:lnTo>
                  <a:pt x="21265" y="24004"/>
                </a:lnTo>
                <a:lnTo>
                  <a:pt x="21124" y="23058"/>
                </a:lnTo>
                <a:lnTo>
                  <a:pt x="21124" y="23058"/>
                </a:lnTo>
                <a:lnTo>
                  <a:pt x="23843" y="25253"/>
                </a:lnTo>
                <a:lnTo>
                  <a:pt x="23702" y="25756"/>
                </a:lnTo>
                <a:lnTo>
                  <a:pt x="23581" y="26260"/>
                </a:lnTo>
                <a:lnTo>
                  <a:pt x="23460" y="26924"/>
                </a:lnTo>
                <a:lnTo>
                  <a:pt x="23380" y="27609"/>
                </a:lnTo>
                <a:lnTo>
                  <a:pt x="23319" y="27971"/>
                </a:lnTo>
                <a:lnTo>
                  <a:pt x="23299" y="28153"/>
                </a:lnTo>
                <a:lnTo>
                  <a:pt x="23299" y="28334"/>
                </a:lnTo>
                <a:lnTo>
                  <a:pt x="23299" y="28515"/>
                </a:lnTo>
                <a:lnTo>
                  <a:pt x="23339" y="28676"/>
                </a:lnTo>
                <a:lnTo>
                  <a:pt x="23420" y="28837"/>
                </a:lnTo>
                <a:lnTo>
                  <a:pt x="23521" y="28998"/>
                </a:lnTo>
                <a:lnTo>
                  <a:pt x="23601" y="29059"/>
                </a:lnTo>
                <a:lnTo>
                  <a:pt x="23682" y="29099"/>
                </a:lnTo>
                <a:lnTo>
                  <a:pt x="23782" y="29139"/>
                </a:lnTo>
                <a:lnTo>
                  <a:pt x="23863" y="29139"/>
                </a:lnTo>
                <a:lnTo>
                  <a:pt x="23964" y="29119"/>
                </a:lnTo>
                <a:lnTo>
                  <a:pt x="24044" y="29099"/>
                </a:lnTo>
                <a:lnTo>
                  <a:pt x="24125" y="29059"/>
                </a:lnTo>
                <a:lnTo>
                  <a:pt x="24205" y="28998"/>
                </a:lnTo>
                <a:lnTo>
                  <a:pt x="24306" y="28878"/>
                </a:lnTo>
                <a:lnTo>
                  <a:pt x="24387" y="28757"/>
                </a:lnTo>
                <a:lnTo>
                  <a:pt x="24427" y="28636"/>
                </a:lnTo>
                <a:lnTo>
                  <a:pt x="24467" y="28495"/>
                </a:lnTo>
                <a:lnTo>
                  <a:pt x="24487" y="28193"/>
                </a:lnTo>
                <a:lnTo>
                  <a:pt x="24487" y="27911"/>
                </a:lnTo>
                <a:lnTo>
                  <a:pt x="24568" y="27226"/>
                </a:lnTo>
                <a:lnTo>
                  <a:pt x="24668" y="26542"/>
                </a:lnTo>
                <a:lnTo>
                  <a:pt x="24749" y="25998"/>
                </a:lnTo>
                <a:lnTo>
                  <a:pt x="26199" y="27166"/>
                </a:lnTo>
                <a:lnTo>
                  <a:pt x="28636" y="29159"/>
                </a:lnTo>
                <a:lnTo>
                  <a:pt x="29824" y="30146"/>
                </a:lnTo>
                <a:lnTo>
                  <a:pt x="29763" y="30348"/>
                </a:lnTo>
                <a:lnTo>
                  <a:pt x="29743" y="30569"/>
                </a:lnTo>
                <a:lnTo>
                  <a:pt x="29743" y="30770"/>
                </a:lnTo>
                <a:lnTo>
                  <a:pt x="29743" y="30992"/>
                </a:lnTo>
                <a:lnTo>
                  <a:pt x="29803" y="32381"/>
                </a:lnTo>
                <a:lnTo>
                  <a:pt x="29824" y="32563"/>
                </a:lnTo>
                <a:lnTo>
                  <a:pt x="29884" y="32704"/>
                </a:lnTo>
                <a:lnTo>
                  <a:pt x="29985" y="32804"/>
                </a:lnTo>
                <a:lnTo>
                  <a:pt x="30106" y="32905"/>
                </a:lnTo>
                <a:lnTo>
                  <a:pt x="30226" y="32945"/>
                </a:lnTo>
                <a:lnTo>
                  <a:pt x="30387" y="32965"/>
                </a:lnTo>
                <a:lnTo>
                  <a:pt x="30528" y="32945"/>
                </a:lnTo>
                <a:lnTo>
                  <a:pt x="30690" y="32905"/>
                </a:lnTo>
                <a:lnTo>
                  <a:pt x="31012" y="32784"/>
                </a:lnTo>
                <a:lnTo>
                  <a:pt x="31354" y="32684"/>
                </a:lnTo>
                <a:lnTo>
                  <a:pt x="31676" y="32603"/>
                </a:lnTo>
                <a:lnTo>
                  <a:pt x="32019" y="32563"/>
                </a:lnTo>
                <a:lnTo>
                  <a:pt x="32925" y="32563"/>
                </a:lnTo>
                <a:lnTo>
                  <a:pt x="33086" y="32543"/>
                </a:lnTo>
                <a:lnTo>
                  <a:pt x="33267" y="32522"/>
                </a:lnTo>
                <a:lnTo>
                  <a:pt x="33428" y="32442"/>
                </a:lnTo>
                <a:lnTo>
                  <a:pt x="33509" y="32402"/>
                </a:lnTo>
                <a:lnTo>
                  <a:pt x="33569" y="32341"/>
                </a:lnTo>
                <a:lnTo>
                  <a:pt x="33630" y="32261"/>
                </a:lnTo>
                <a:lnTo>
                  <a:pt x="33650" y="32180"/>
                </a:lnTo>
                <a:lnTo>
                  <a:pt x="33670" y="32079"/>
                </a:lnTo>
                <a:lnTo>
                  <a:pt x="33690" y="31999"/>
                </a:lnTo>
                <a:lnTo>
                  <a:pt x="33670" y="31898"/>
                </a:lnTo>
                <a:lnTo>
                  <a:pt x="33650" y="31818"/>
                </a:lnTo>
                <a:lnTo>
                  <a:pt x="33630" y="31536"/>
                </a:lnTo>
                <a:lnTo>
                  <a:pt x="33589" y="31254"/>
                </a:lnTo>
                <a:lnTo>
                  <a:pt x="33549" y="30972"/>
                </a:lnTo>
                <a:lnTo>
                  <a:pt x="33529" y="30690"/>
                </a:lnTo>
                <a:lnTo>
                  <a:pt x="33529" y="30368"/>
                </a:lnTo>
                <a:lnTo>
                  <a:pt x="33549" y="30025"/>
                </a:lnTo>
                <a:lnTo>
                  <a:pt x="33589" y="29703"/>
                </a:lnTo>
                <a:lnTo>
                  <a:pt x="33650" y="29381"/>
                </a:lnTo>
                <a:lnTo>
                  <a:pt x="33650" y="29240"/>
                </a:lnTo>
                <a:lnTo>
                  <a:pt x="33630" y="29099"/>
                </a:lnTo>
                <a:lnTo>
                  <a:pt x="33589" y="28998"/>
                </a:lnTo>
                <a:lnTo>
                  <a:pt x="33509" y="28898"/>
                </a:lnTo>
                <a:lnTo>
                  <a:pt x="33408" y="28817"/>
                </a:lnTo>
                <a:lnTo>
                  <a:pt x="33287" y="28777"/>
                </a:lnTo>
                <a:lnTo>
                  <a:pt x="33166" y="28757"/>
                </a:lnTo>
                <a:lnTo>
                  <a:pt x="33025" y="28757"/>
                </a:lnTo>
                <a:lnTo>
                  <a:pt x="32321" y="28857"/>
                </a:lnTo>
                <a:lnTo>
                  <a:pt x="31616" y="28998"/>
                </a:lnTo>
                <a:lnTo>
                  <a:pt x="31314" y="29059"/>
                </a:lnTo>
                <a:lnTo>
                  <a:pt x="31012" y="29159"/>
                </a:lnTo>
                <a:lnTo>
                  <a:pt x="30931" y="29200"/>
                </a:lnTo>
                <a:lnTo>
                  <a:pt x="30871" y="29260"/>
                </a:lnTo>
                <a:lnTo>
                  <a:pt x="29904" y="28475"/>
                </a:lnTo>
                <a:lnTo>
                  <a:pt x="28958" y="27710"/>
                </a:lnTo>
                <a:lnTo>
                  <a:pt x="25917" y="25233"/>
                </a:lnTo>
                <a:lnTo>
                  <a:pt x="25031" y="24528"/>
                </a:lnTo>
                <a:lnTo>
                  <a:pt x="25192" y="24548"/>
                </a:lnTo>
                <a:lnTo>
                  <a:pt x="25373" y="24548"/>
                </a:lnTo>
                <a:lnTo>
                  <a:pt x="25554" y="24528"/>
                </a:lnTo>
                <a:lnTo>
                  <a:pt x="25736" y="24508"/>
                </a:lnTo>
                <a:lnTo>
                  <a:pt x="26078" y="24447"/>
                </a:lnTo>
                <a:lnTo>
                  <a:pt x="26400" y="24367"/>
                </a:lnTo>
                <a:lnTo>
                  <a:pt x="27347" y="24165"/>
                </a:lnTo>
                <a:lnTo>
                  <a:pt x="27810" y="24065"/>
                </a:lnTo>
                <a:lnTo>
                  <a:pt x="28293" y="23944"/>
                </a:lnTo>
                <a:lnTo>
                  <a:pt x="28414" y="23904"/>
                </a:lnTo>
                <a:lnTo>
                  <a:pt x="28515" y="23823"/>
                </a:lnTo>
                <a:lnTo>
                  <a:pt x="28595" y="23742"/>
                </a:lnTo>
                <a:lnTo>
                  <a:pt x="28656" y="23662"/>
                </a:lnTo>
                <a:lnTo>
                  <a:pt x="28696" y="23541"/>
                </a:lnTo>
                <a:lnTo>
                  <a:pt x="28716" y="23440"/>
                </a:lnTo>
                <a:lnTo>
                  <a:pt x="28716" y="23340"/>
                </a:lnTo>
                <a:lnTo>
                  <a:pt x="28696" y="23219"/>
                </a:lnTo>
                <a:lnTo>
                  <a:pt x="28656" y="23118"/>
                </a:lnTo>
                <a:lnTo>
                  <a:pt x="28595" y="23018"/>
                </a:lnTo>
                <a:lnTo>
                  <a:pt x="28535" y="22937"/>
                </a:lnTo>
                <a:lnTo>
                  <a:pt x="28434" y="22877"/>
                </a:lnTo>
                <a:lnTo>
                  <a:pt x="28333" y="22816"/>
                </a:lnTo>
                <a:lnTo>
                  <a:pt x="28233" y="22776"/>
                </a:lnTo>
                <a:lnTo>
                  <a:pt x="27971" y="22776"/>
                </a:lnTo>
                <a:lnTo>
                  <a:pt x="27508" y="22897"/>
                </a:lnTo>
                <a:lnTo>
                  <a:pt x="27025" y="23018"/>
                </a:lnTo>
                <a:lnTo>
                  <a:pt x="26098" y="23279"/>
                </a:lnTo>
                <a:lnTo>
                  <a:pt x="25716" y="23380"/>
                </a:lnTo>
                <a:lnTo>
                  <a:pt x="25494" y="23461"/>
                </a:lnTo>
                <a:lnTo>
                  <a:pt x="25273" y="23521"/>
                </a:lnTo>
                <a:lnTo>
                  <a:pt x="25071" y="23622"/>
                </a:lnTo>
                <a:lnTo>
                  <a:pt x="24890" y="23742"/>
                </a:lnTo>
                <a:lnTo>
                  <a:pt x="24729" y="23863"/>
                </a:lnTo>
                <a:lnTo>
                  <a:pt x="24668" y="23944"/>
                </a:lnTo>
                <a:lnTo>
                  <a:pt x="24608" y="24024"/>
                </a:lnTo>
                <a:lnTo>
                  <a:pt x="24568" y="24085"/>
                </a:lnTo>
                <a:lnTo>
                  <a:pt x="24568" y="24165"/>
                </a:lnTo>
                <a:lnTo>
                  <a:pt x="21084" y="21386"/>
                </a:lnTo>
                <a:lnTo>
                  <a:pt x="21728" y="21004"/>
                </a:lnTo>
                <a:lnTo>
                  <a:pt x="22373" y="20621"/>
                </a:lnTo>
                <a:lnTo>
                  <a:pt x="23017" y="20198"/>
                </a:lnTo>
                <a:lnTo>
                  <a:pt x="23641" y="19775"/>
                </a:lnTo>
                <a:lnTo>
                  <a:pt x="24266" y="19353"/>
                </a:lnTo>
                <a:lnTo>
                  <a:pt x="24870" y="18910"/>
                </a:lnTo>
                <a:lnTo>
                  <a:pt x="26058" y="17983"/>
                </a:lnTo>
                <a:lnTo>
                  <a:pt x="26138" y="17903"/>
                </a:lnTo>
                <a:lnTo>
                  <a:pt x="26179" y="17822"/>
                </a:lnTo>
                <a:lnTo>
                  <a:pt x="26219" y="17721"/>
                </a:lnTo>
                <a:lnTo>
                  <a:pt x="26219" y="17621"/>
                </a:lnTo>
                <a:lnTo>
                  <a:pt x="26199" y="17540"/>
                </a:lnTo>
                <a:lnTo>
                  <a:pt x="26159" y="17439"/>
                </a:lnTo>
                <a:lnTo>
                  <a:pt x="26118" y="17339"/>
                </a:lnTo>
                <a:lnTo>
                  <a:pt x="26058" y="17278"/>
                </a:lnTo>
                <a:lnTo>
                  <a:pt x="25655" y="16815"/>
                </a:lnTo>
                <a:lnTo>
                  <a:pt x="25232" y="16372"/>
                </a:lnTo>
                <a:lnTo>
                  <a:pt x="24769" y="15969"/>
                </a:lnTo>
                <a:lnTo>
                  <a:pt x="24286" y="15587"/>
                </a:lnTo>
                <a:lnTo>
                  <a:pt x="24044" y="15426"/>
                </a:lnTo>
                <a:lnTo>
                  <a:pt x="23782" y="15265"/>
                </a:lnTo>
                <a:lnTo>
                  <a:pt x="23521" y="15104"/>
                </a:lnTo>
                <a:lnTo>
                  <a:pt x="23219" y="14942"/>
                </a:lnTo>
                <a:lnTo>
                  <a:pt x="22937" y="14822"/>
                </a:lnTo>
                <a:lnTo>
                  <a:pt x="22635" y="14701"/>
                </a:lnTo>
                <a:lnTo>
                  <a:pt x="22353" y="14620"/>
                </a:lnTo>
                <a:lnTo>
                  <a:pt x="22051" y="14540"/>
                </a:lnTo>
                <a:lnTo>
                  <a:pt x="22171" y="14379"/>
                </a:lnTo>
                <a:lnTo>
                  <a:pt x="22252" y="14197"/>
                </a:lnTo>
                <a:lnTo>
                  <a:pt x="24004" y="12808"/>
                </a:lnTo>
                <a:lnTo>
                  <a:pt x="25776" y="11439"/>
                </a:lnTo>
                <a:lnTo>
                  <a:pt x="25897" y="11338"/>
                </a:lnTo>
                <a:lnTo>
                  <a:pt x="26159" y="11519"/>
                </a:lnTo>
                <a:lnTo>
                  <a:pt x="26461" y="11680"/>
                </a:lnTo>
                <a:lnTo>
                  <a:pt x="27025" y="11982"/>
                </a:lnTo>
                <a:lnTo>
                  <a:pt x="27508" y="12264"/>
                </a:lnTo>
                <a:lnTo>
                  <a:pt x="28011" y="12566"/>
                </a:lnTo>
                <a:lnTo>
                  <a:pt x="28515" y="12848"/>
                </a:lnTo>
                <a:lnTo>
                  <a:pt x="28776" y="12969"/>
                </a:lnTo>
                <a:lnTo>
                  <a:pt x="29038" y="13050"/>
                </a:lnTo>
                <a:lnTo>
                  <a:pt x="29139" y="13090"/>
                </a:lnTo>
                <a:lnTo>
                  <a:pt x="29240" y="13090"/>
                </a:lnTo>
                <a:lnTo>
                  <a:pt x="29320" y="13070"/>
                </a:lnTo>
                <a:lnTo>
                  <a:pt x="29421" y="13029"/>
                </a:lnTo>
                <a:lnTo>
                  <a:pt x="29481" y="12969"/>
                </a:lnTo>
                <a:lnTo>
                  <a:pt x="29562" y="12909"/>
                </a:lnTo>
                <a:lnTo>
                  <a:pt x="29602" y="12828"/>
                </a:lnTo>
                <a:lnTo>
                  <a:pt x="29642" y="12747"/>
                </a:lnTo>
                <a:lnTo>
                  <a:pt x="29683" y="12667"/>
                </a:lnTo>
                <a:lnTo>
                  <a:pt x="29703" y="12566"/>
                </a:lnTo>
                <a:lnTo>
                  <a:pt x="29703" y="12486"/>
                </a:lnTo>
                <a:lnTo>
                  <a:pt x="29683" y="12385"/>
                </a:lnTo>
                <a:lnTo>
                  <a:pt x="29642" y="12304"/>
                </a:lnTo>
                <a:lnTo>
                  <a:pt x="29602" y="12224"/>
                </a:lnTo>
                <a:lnTo>
                  <a:pt x="29522" y="12143"/>
                </a:lnTo>
                <a:lnTo>
                  <a:pt x="29441" y="12083"/>
                </a:lnTo>
                <a:lnTo>
                  <a:pt x="27548" y="11096"/>
                </a:lnTo>
                <a:lnTo>
                  <a:pt x="26763" y="10673"/>
                </a:lnTo>
                <a:lnTo>
                  <a:pt x="28817" y="9123"/>
                </a:lnTo>
                <a:lnTo>
                  <a:pt x="30891" y="7572"/>
                </a:lnTo>
                <a:lnTo>
                  <a:pt x="31032" y="7633"/>
                </a:lnTo>
                <a:lnTo>
                  <a:pt x="31173" y="7673"/>
                </a:lnTo>
                <a:lnTo>
                  <a:pt x="31314" y="7713"/>
                </a:lnTo>
                <a:lnTo>
                  <a:pt x="31475" y="7733"/>
                </a:lnTo>
                <a:lnTo>
                  <a:pt x="31616" y="7713"/>
                </a:lnTo>
                <a:lnTo>
                  <a:pt x="31777" y="7693"/>
                </a:lnTo>
                <a:lnTo>
                  <a:pt x="31918" y="7673"/>
                </a:lnTo>
                <a:lnTo>
                  <a:pt x="32059" y="7612"/>
                </a:lnTo>
                <a:lnTo>
                  <a:pt x="32180" y="7552"/>
                </a:lnTo>
                <a:lnTo>
                  <a:pt x="32280" y="7492"/>
                </a:lnTo>
                <a:lnTo>
                  <a:pt x="32502" y="7330"/>
                </a:lnTo>
                <a:lnTo>
                  <a:pt x="32683" y="7129"/>
                </a:lnTo>
                <a:lnTo>
                  <a:pt x="32844" y="6928"/>
                </a:lnTo>
                <a:lnTo>
                  <a:pt x="33025" y="6686"/>
                </a:lnTo>
                <a:lnTo>
                  <a:pt x="33227" y="6444"/>
                </a:lnTo>
                <a:lnTo>
                  <a:pt x="33328" y="6324"/>
                </a:lnTo>
                <a:lnTo>
                  <a:pt x="33448" y="6223"/>
                </a:lnTo>
                <a:lnTo>
                  <a:pt x="33589" y="6163"/>
                </a:lnTo>
                <a:lnTo>
                  <a:pt x="33730" y="6142"/>
                </a:lnTo>
                <a:lnTo>
                  <a:pt x="33811" y="6122"/>
                </a:lnTo>
                <a:lnTo>
                  <a:pt x="33891" y="6082"/>
                </a:lnTo>
                <a:lnTo>
                  <a:pt x="33952" y="6042"/>
                </a:lnTo>
                <a:lnTo>
                  <a:pt x="34012" y="6001"/>
                </a:lnTo>
                <a:lnTo>
                  <a:pt x="34093" y="5881"/>
                </a:lnTo>
                <a:lnTo>
                  <a:pt x="34153" y="5740"/>
                </a:lnTo>
                <a:lnTo>
                  <a:pt x="34153" y="5599"/>
                </a:lnTo>
                <a:lnTo>
                  <a:pt x="34133" y="5518"/>
                </a:lnTo>
                <a:lnTo>
                  <a:pt x="34093" y="5458"/>
                </a:lnTo>
                <a:lnTo>
                  <a:pt x="34052" y="5397"/>
                </a:lnTo>
                <a:lnTo>
                  <a:pt x="34012" y="5357"/>
                </a:lnTo>
                <a:lnTo>
                  <a:pt x="33932" y="5317"/>
                </a:lnTo>
                <a:lnTo>
                  <a:pt x="33851" y="5297"/>
                </a:lnTo>
                <a:lnTo>
                  <a:pt x="31616" y="4894"/>
                </a:lnTo>
                <a:lnTo>
                  <a:pt x="31414" y="4531"/>
                </a:lnTo>
                <a:lnTo>
                  <a:pt x="31334" y="4431"/>
                </a:lnTo>
                <a:lnTo>
                  <a:pt x="31253" y="4370"/>
                </a:lnTo>
                <a:lnTo>
                  <a:pt x="31153" y="4350"/>
                </a:lnTo>
                <a:lnTo>
                  <a:pt x="31052" y="4350"/>
                </a:lnTo>
                <a:lnTo>
                  <a:pt x="30971" y="4390"/>
                </a:lnTo>
                <a:lnTo>
                  <a:pt x="30871" y="4431"/>
                </a:lnTo>
                <a:lnTo>
                  <a:pt x="30810" y="4511"/>
                </a:lnTo>
                <a:lnTo>
                  <a:pt x="30750" y="4612"/>
                </a:lnTo>
                <a:lnTo>
                  <a:pt x="30549" y="5075"/>
                </a:lnTo>
                <a:lnTo>
                  <a:pt x="30347" y="5558"/>
                </a:lnTo>
                <a:lnTo>
                  <a:pt x="30146" y="6062"/>
                </a:lnTo>
                <a:lnTo>
                  <a:pt x="30085" y="6303"/>
                </a:lnTo>
                <a:lnTo>
                  <a:pt x="30025" y="6545"/>
                </a:lnTo>
                <a:lnTo>
                  <a:pt x="30025" y="6666"/>
                </a:lnTo>
                <a:lnTo>
                  <a:pt x="28031" y="8136"/>
                </a:lnTo>
                <a:lnTo>
                  <a:pt x="26078" y="9646"/>
                </a:lnTo>
                <a:lnTo>
                  <a:pt x="26259" y="8358"/>
                </a:lnTo>
                <a:lnTo>
                  <a:pt x="26340" y="7854"/>
                </a:lnTo>
                <a:lnTo>
                  <a:pt x="26400" y="7330"/>
                </a:lnTo>
                <a:lnTo>
                  <a:pt x="26420" y="7069"/>
                </a:lnTo>
                <a:lnTo>
                  <a:pt x="26420" y="6807"/>
                </a:lnTo>
                <a:lnTo>
                  <a:pt x="26380" y="6565"/>
                </a:lnTo>
                <a:lnTo>
                  <a:pt x="26320" y="6303"/>
                </a:lnTo>
                <a:lnTo>
                  <a:pt x="26279" y="6223"/>
                </a:lnTo>
                <a:lnTo>
                  <a:pt x="26219" y="6163"/>
                </a:lnTo>
                <a:lnTo>
                  <a:pt x="26159" y="6122"/>
                </a:lnTo>
                <a:lnTo>
                  <a:pt x="26018" y="6122"/>
                </a:lnTo>
                <a:lnTo>
                  <a:pt x="25937" y="6142"/>
                </a:lnTo>
                <a:lnTo>
                  <a:pt x="25877" y="6183"/>
                </a:lnTo>
                <a:lnTo>
                  <a:pt x="25816" y="6243"/>
                </a:lnTo>
                <a:lnTo>
                  <a:pt x="25675" y="6465"/>
                </a:lnTo>
                <a:lnTo>
                  <a:pt x="25554" y="6686"/>
                </a:lnTo>
                <a:lnTo>
                  <a:pt x="25454" y="6928"/>
                </a:lnTo>
                <a:lnTo>
                  <a:pt x="25393" y="7190"/>
                </a:lnTo>
                <a:lnTo>
                  <a:pt x="25273" y="7713"/>
                </a:lnTo>
                <a:lnTo>
                  <a:pt x="25192" y="8237"/>
                </a:lnTo>
                <a:lnTo>
                  <a:pt x="24970" y="9304"/>
                </a:lnTo>
                <a:lnTo>
                  <a:pt x="24890" y="9848"/>
                </a:lnTo>
                <a:lnTo>
                  <a:pt x="24809" y="10371"/>
                </a:lnTo>
                <a:lnTo>
                  <a:pt x="24809" y="10492"/>
                </a:lnTo>
                <a:lnTo>
                  <a:pt x="24830" y="10613"/>
                </a:lnTo>
                <a:lnTo>
                  <a:pt x="22574" y="12405"/>
                </a:lnTo>
                <a:lnTo>
                  <a:pt x="22614" y="12123"/>
                </a:lnTo>
                <a:lnTo>
                  <a:pt x="22675" y="11398"/>
                </a:lnTo>
                <a:lnTo>
                  <a:pt x="22715" y="10673"/>
                </a:lnTo>
                <a:lnTo>
                  <a:pt x="22695" y="9928"/>
                </a:lnTo>
                <a:lnTo>
                  <a:pt x="22675" y="9203"/>
                </a:lnTo>
                <a:lnTo>
                  <a:pt x="22635" y="9082"/>
                </a:lnTo>
                <a:lnTo>
                  <a:pt x="22594" y="8962"/>
                </a:lnTo>
                <a:lnTo>
                  <a:pt x="22534" y="8861"/>
                </a:lnTo>
                <a:lnTo>
                  <a:pt x="22433" y="8760"/>
                </a:lnTo>
                <a:lnTo>
                  <a:pt x="22333" y="8700"/>
                </a:lnTo>
                <a:lnTo>
                  <a:pt x="22212" y="8639"/>
                </a:lnTo>
                <a:lnTo>
                  <a:pt x="22091" y="8639"/>
                </a:lnTo>
                <a:lnTo>
                  <a:pt x="21950" y="8660"/>
                </a:lnTo>
                <a:lnTo>
                  <a:pt x="20399" y="9223"/>
                </a:lnTo>
                <a:lnTo>
                  <a:pt x="18869" y="9807"/>
                </a:lnTo>
                <a:lnTo>
                  <a:pt x="17238" y="10432"/>
                </a:lnTo>
                <a:lnTo>
                  <a:pt x="16775" y="10593"/>
                </a:lnTo>
                <a:lnTo>
                  <a:pt x="16835" y="7653"/>
                </a:lnTo>
                <a:lnTo>
                  <a:pt x="16916" y="7612"/>
                </a:lnTo>
                <a:lnTo>
                  <a:pt x="17459" y="7310"/>
                </a:lnTo>
                <a:lnTo>
                  <a:pt x="18003" y="7008"/>
                </a:lnTo>
                <a:lnTo>
                  <a:pt x="18285" y="6887"/>
                </a:lnTo>
                <a:lnTo>
                  <a:pt x="18567" y="6767"/>
                </a:lnTo>
                <a:lnTo>
                  <a:pt x="19151" y="6545"/>
                </a:lnTo>
                <a:lnTo>
                  <a:pt x="19735" y="6344"/>
                </a:lnTo>
                <a:lnTo>
                  <a:pt x="20319" y="6122"/>
                </a:lnTo>
                <a:lnTo>
                  <a:pt x="20379" y="6082"/>
                </a:lnTo>
                <a:lnTo>
                  <a:pt x="20440" y="6001"/>
                </a:lnTo>
                <a:lnTo>
                  <a:pt x="20500" y="5941"/>
                </a:lnTo>
                <a:lnTo>
                  <a:pt x="20540" y="5860"/>
                </a:lnTo>
                <a:lnTo>
                  <a:pt x="20560" y="5760"/>
                </a:lnTo>
                <a:lnTo>
                  <a:pt x="20581" y="5679"/>
                </a:lnTo>
                <a:lnTo>
                  <a:pt x="20581" y="5599"/>
                </a:lnTo>
                <a:lnTo>
                  <a:pt x="20560" y="5498"/>
                </a:lnTo>
                <a:lnTo>
                  <a:pt x="20520" y="5397"/>
                </a:lnTo>
                <a:lnTo>
                  <a:pt x="20460" y="5317"/>
                </a:lnTo>
                <a:lnTo>
                  <a:pt x="20379" y="5236"/>
                </a:lnTo>
                <a:lnTo>
                  <a:pt x="20299" y="5176"/>
                </a:lnTo>
                <a:lnTo>
                  <a:pt x="20218" y="5136"/>
                </a:lnTo>
                <a:lnTo>
                  <a:pt x="20097" y="5115"/>
                </a:lnTo>
                <a:lnTo>
                  <a:pt x="19997" y="5115"/>
                </a:lnTo>
                <a:lnTo>
                  <a:pt x="19896" y="5136"/>
                </a:lnTo>
                <a:lnTo>
                  <a:pt x="19594" y="5196"/>
                </a:lnTo>
                <a:lnTo>
                  <a:pt x="19312" y="5276"/>
                </a:lnTo>
                <a:lnTo>
                  <a:pt x="19010" y="5377"/>
                </a:lnTo>
                <a:lnTo>
                  <a:pt x="18708" y="5498"/>
                </a:lnTo>
                <a:lnTo>
                  <a:pt x="18144" y="5780"/>
                </a:lnTo>
                <a:lnTo>
                  <a:pt x="17620" y="6082"/>
                </a:lnTo>
                <a:lnTo>
                  <a:pt x="17238" y="6324"/>
                </a:lnTo>
                <a:lnTo>
                  <a:pt x="16855" y="6585"/>
                </a:lnTo>
                <a:lnTo>
                  <a:pt x="16895" y="4229"/>
                </a:lnTo>
                <a:lnTo>
                  <a:pt x="17419" y="3605"/>
                </a:lnTo>
                <a:lnTo>
                  <a:pt x="17620" y="3404"/>
                </a:lnTo>
                <a:lnTo>
                  <a:pt x="17822" y="3162"/>
                </a:lnTo>
                <a:lnTo>
                  <a:pt x="17902" y="3041"/>
                </a:lnTo>
                <a:lnTo>
                  <a:pt x="17963" y="2900"/>
                </a:lnTo>
                <a:lnTo>
                  <a:pt x="17983" y="2759"/>
                </a:lnTo>
                <a:lnTo>
                  <a:pt x="17983" y="2618"/>
                </a:lnTo>
                <a:lnTo>
                  <a:pt x="17359" y="383"/>
                </a:lnTo>
                <a:lnTo>
                  <a:pt x="17318" y="303"/>
                </a:lnTo>
                <a:lnTo>
                  <a:pt x="17298" y="222"/>
                </a:lnTo>
                <a:lnTo>
                  <a:pt x="17238" y="162"/>
                </a:lnTo>
                <a:lnTo>
                  <a:pt x="17177" y="101"/>
                </a:lnTo>
                <a:lnTo>
                  <a:pt x="17057" y="41"/>
                </a:lnTo>
                <a:lnTo>
                  <a:pt x="1691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457200" y="6238400"/>
            <a:ext cx="8229600" cy="6194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400"/>
            </a:lvl1pPr>
          </a:lstStyle>
          <a:p/>
        </p:txBody>
      </p:sp>
      <p:cxnSp>
        <p:nvCxnSpPr>
          <p:cNvPr id="95" name="Shape 95"/>
          <p:cNvCxnSpPr/>
          <p:nvPr/>
        </p:nvCxnSpPr>
        <p:spPr>
          <a:xfrm>
            <a:off x="4788625" y="6021751"/>
            <a:ext cx="2787900" cy="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dashDot"/>
            <a:round/>
            <a:headEnd len="lg" w="lg" type="none"/>
            <a:tailEnd len="lg" w="lg" type="none"/>
          </a:ln>
        </p:spPr>
      </p:cxnSp>
      <p:cxnSp>
        <p:nvCxnSpPr>
          <p:cNvPr id="96" name="Shape 96"/>
          <p:cNvCxnSpPr/>
          <p:nvPr/>
        </p:nvCxnSpPr>
        <p:spPr>
          <a:xfrm>
            <a:off x="1567475" y="6021751"/>
            <a:ext cx="2787900" cy="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dashDot"/>
            <a:round/>
            <a:headEnd len="lg" w="lg" type="none"/>
            <a:tailEnd len="lg" w="lg" type="none"/>
          </a:ln>
        </p:spPr>
      </p:cxnSp>
      <p:sp>
        <p:nvSpPr>
          <p:cNvPr id="97" name="Shape 97"/>
          <p:cNvSpPr/>
          <p:nvPr/>
        </p:nvSpPr>
        <p:spPr>
          <a:xfrm>
            <a:off x="4419289" y="5846530"/>
            <a:ext cx="305422" cy="350438"/>
          </a:xfrm>
          <a:custGeom>
            <a:pathLst>
              <a:path extrusionOk="0" h="39188" w="34154">
                <a:moveTo>
                  <a:pt x="16835" y="2477"/>
                </a:moveTo>
                <a:lnTo>
                  <a:pt x="16875" y="2618"/>
                </a:lnTo>
                <a:lnTo>
                  <a:pt x="16855" y="2659"/>
                </a:lnTo>
                <a:lnTo>
                  <a:pt x="16835" y="2477"/>
                </a:lnTo>
                <a:close/>
                <a:moveTo>
                  <a:pt x="16191" y="2276"/>
                </a:moveTo>
                <a:lnTo>
                  <a:pt x="16090" y="2739"/>
                </a:lnTo>
                <a:lnTo>
                  <a:pt x="16029" y="3222"/>
                </a:lnTo>
                <a:lnTo>
                  <a:pt x="15929" y="2961"/>
                </a:lnTo>
                <a:lnTo>
                  <a:pt x="15808" y="2699"/>
                </a:lnTo>
                <a:lnTo>
                  <a:pt x="16191" y="2276"/>
                </a:lnTo>
                <a:close/>
                <a:moveTo>
                  <a:pt x="31153" y="5518"/>
                </a:moveTo>
                <a:lnTo>
                  <a:pt x="31233" y="5579"/>
                </a:lnTo>
                <a:lnTo>
                  <a:pt x="31314" y="5599"/>
                </a:lnTo>
                <a:lnTo>
                  <a:pt x="31515" y="5659"/>
                </a:lnTo>
                <a:lnTo>
                  <a:pt x="31898" y="5719"/>
                </a:lnTo>
                <a:lnTo>
                  <a:pt x="32542" y="5881"/>
                </a:lnTo>
                <a:lnTo>
                  <a:pt x="32341" y="6102"/>
                </a:lnTo>
                <a:lnTo>
                  <a:pt x="32139" y="6344"/>
                </a:lnTo>
                <a:lnTo>
                  <a:pt x="32019" y="6485"/>
                </a:lnTo>
                <a:lnTo>
                  <a:pt x="31857" y="6626"/>
                </a:lnTo>
                <a:lnTo>
                  <a:pt x="31878" y="6525"/>
                </a:lnTo>
                <a:lnTo>
                  <a:pt x="31878" y="6424"/>
                </a:lnTo>
                <a:lnTo>
                  <a:pt x="31837" y="6324"/>
                </a:lnTo>
                <a:lnTo>
                  <a:pt x="31797" y="6223"/>
                </a:lnTo>
                <a:lnTo>
                  <a:pt x="31717" y="6122"/>
                </a:lnTo>
                <a:lnTo>
                  <a:pt x="31636" y="6042"/>
                </a:lnTo>
                <a:lnTo>
                  <a:pt x="31535" y="5981"/>
                </a:lnTo>
                <a:lnTo>
                  <a:pt x="31414" y="5921"/>
                </a:lnTo>
                <a:lnTo>
                  <a:pt x="31294" y="5901"/>
                </a:lnTo>
                <a:lnTo>
                  <a:pt x="31173" y="5901"/>
                </a:lnTo>
                <a:lnTo>
                  <a:pt x="31072" y="5921"/>
                </a:lnTo>
                <a:lnTo>
                  <a:pt x="30951" y="5981"/>
                </a:lnTo>
                <a:lnTo>
                  <a:pt x="30951" y="5981"/>
                </a:lnTo>
                <a:lnTo>
                  <a:pt x="31153" y="5518"/>
                </a:lnTo>
                <a:close/>
                <a:moveTo>
                  <a:pt x="1672" y="6283"/>
                </a:moveTo>
                <a:lnTo>
                  <a:pt x="1853" y="6303"/>
                </a:lnTo>
                <a:lnTo>
                  <a:pt x="1853" y="6767"/>
                </a:lnTo>
                <a:lnTo>
                  <a:pt x="1873" y="7008"/>
                </a:lnTo>
                <a:lnTo>
                  <a:pt x="1893" y="7230"/>
                </a:lnTo>
                <a:lnTo>
                  <a:pt x="1853" y="7230"/>
                </a:lnTo>
                <a:lnTo>
                  <a:pt x="1812" y="7250"/>
                </a:lnTo>
                <a:lnTo>
                  <a:pt x="1752" y="7290"/>
                </a:lnTo>
                <a:lnTo>
                  <a:pt x="1732" y="7330"/>
                </a:lnTo>
                <a:lnTo>
                  <a:pt x="1732" y="7371"/>
                </a:lnTo>
                <a:lnTo>
                  <a:pt x="1752" y="7411"/>
                </a:lnTo>
                <a:lnTo>
                  <a:pt x="1772" y="7471"/>
                </a:lnTo>
                <a:lnTo>
                  <a:pt x="1913" y="7653"/>
                </a:lnTo>
                <a:lnTo>
                  <a:pt x="1712" y="7733"/>
                </a:lnTo>
                <a:lnTo>
                  <a:pt x="1510" y="7814"/>
                </a:lnTo>
                <a:lnTo>
                  <a:pt x="1289" y="7854"/>
                </a:lnTo>
                <a:lnTo>
                  <a:pt x="1047" y="7894"/>
                </a:lnTo>
                <a:lnTo>
                  <a:pt x="987" y="7330"/>
                </a:lnTo>
                <a:lnTo>
                  <a:pt x="906" y="6747"/>
                </a:lnTo>
                <a:lnTo>
                  <a:pt x="846" y="6324"/>
                </a:lnTo>
                <a:lnTo>
                  <a:pt x="1007" y="6324"/>
                </a:lnTo>
                <a:lnTo>
                  <a:pt x="1148" y="6303"/>
                </a:lnTo>
                <a:lnTo>
                  <a:pt x="1470" y="6283"/>
                </a:lnTo>
                <a:close/>
                <a:moveTo>
                  <a:pt x="11821" y="9405"/>
                </a:moveTo>
                <a:lnTo>
                  <a:pt x="12364" y="9606"/>
                </a:lnTo>
                <a:lnTo>
                  <a:pt x="12868" y="9848"/>
                </a:lnTo>
                <a:lnTo>
                  <a:pt x="13371" y="10130"/>
                </a:lnTo>
                <a:lnTo>
                  <a:pt x="13855" y="10432"/>
                </a:lnTo>
                <a:lnTo>
                  <a:pt x="14318" y="10754"/>
                </a:lnTo>
                <a:lnTo>
                  <a:pt x="14761" y="11136"/>
                </a:lnTo>
                <a:lnTo>
                  <a:pt x="15184" y="11519"/>
                </a:lnTo>
                <a:lnTo>
                  <a:pt x="15566" y="11942"/>
                </a:lnTo>
                <a:lnTo>
                  <a:pt x="15526" y="13412"/>
                </a:lnTo>
                <a:lnTo>
                  <a:pt x="15204" y="13331"/>
                </a:lnTo>
                <a:lnTo>
                  <a:pt x="14882" y="13231"/>
                </a:lnTo>
                <a:lnTo>
                  <a:pt x="14580" y="13130"/>
                </a:lnTo>
                <a:lnTo>
                  <a:pt x="14257" y="12989"/>
                </a:lnTo>
                <a:lnTo>
                  <a:pt x="13955" y="12868"/>
                </a:lnTo>
                <a:lnTo>
                  <a:pt x="13774" y="12788"/>
                </a:lnTo>
                <a:lnTo>
                  <a:pt x="13593" y="12727"/>
                </a:lnTo>
                <a:lnTo>
                  <a:pt x="13573" y="12627"/>
                </a:lnTo>
                <a:lnTo>
                  <a:pt x="13553" y="12566"/>
                </a:lnTo>
                <a:lnTo>
                  <a:pt x="13512" y="12526"/>
                </a:lnTo>
                <a:lnTo>
                  <a:pt x="13472" y="12486"/>
                </a:lnTo>
                <a:lnTo>
                  <a:pt x="13412" y="12486"/>
                </a:lnTo>
                <a:lnTo>
                  <a:pt x="13351" y="12466"/>
                </a:lnTo>
                <a:lnTo>
                  <a:pt x="13291" y="12486"/>
                </a:lnTo>
                <a:lnTo>
                  <a:pt x="13251" y="12506"/>
                </a:lnTo>
                <a:lnTo>
                  <a:pt x="13190" y="12526"/>
                </a:lnTo>
                <a:lnTo>
                  <a:pt x="13049" y="12667"/>
                </a:lnTo>
                <a:lnTo>
                  <a:pt x="12908" y="12808"/>
                </a:lnTo>
                <a:lnTo>
                  <a:pt x="12808" y="12969"/>
                </a:lnTo>
                <a:lnTo>
                  <a:pt x="12707" y="13130"/>
                </a:lnTo>
                <a:lnTo>
                  <a:pt x="12626" y="13291"/>
                </a:lnTo>
                <a:lnTo>
                  <a:pt x="12546" y="13472"/>
                </a:lnTo>
                <a:lnTo>
                  <a:pt x="12425" y="13835"/>
                </a:lnTo>
                <a:lnTo>
                  <a:pt x="12264" y="14560"/>
                </a:lnTo>
                <a:lnTo>
                  <a:pt x="11458" y="13936"/>
                </a:lnTo>
                <a:lnTo>
                  <a:pt x="11519" y="13754"/>
                </a:lnTo>
                <a:lnTo>
                  <a:pt x="11539" y="13573"/>
                </a:lnTo>
                <a:lnTo>
                  <a:pt x="11579" y="13150"/>
                </a:lnTo>
                <a:lnTo>
                  <a:pt x="11680" y="11720"/>
                </a:lnTo>
                <a:lnTo>
                  <a:pt x="11821" y="9405"/>
                </a:lnTo>
                <a:close/>
                <a:moveTo>
                  <a:pt x="21587" y="9989"/>
                </a:moveTo>
                <a:lnTo>
                  <a:pt x="21587" y="10452"/>
                </a:lnTo>
                <a:lnTo>
                  <a:pt x="21587" y="10915"/>
                </a:lnTo>
                <a:lnTo>
                  <a:pt x="21567" y="11358"/>
                </a:lnTo>
                <a:lnTo>
                  <a:pt x="21547" y="11821"/>
                </a:lnTo>
                <a:lnTo>
                  <a:pt x="21467" y="12506"/>
                </a:lnTo>
                <a:lnTo>
                  <a:pt x="21346" y="13190"/>
                </a:lnTo>
                <a:lnTo>
                  <a:pt x="21285" y="13452"/>
                </a:lnTo>
                <a:lnTo>
                  <a:pt x="18889" y="15426"/>
                </a:lnTo>
                <a:lnTo>
                  <a:pt x="18949" y="14842"/>
                </a:lnTo>
                <a:lnTo>
                  <a:pt x="18970" y="14278"/>
                </a:lnTo>
                <a:lnTo>
                  <a:pt x="19010" y="13130"/>
                </a:lnTo>
                <a:lnTo>
                  <a:pt x="18990" y="13029"/>
                </a:lnTo>
                <a:lnTo>
                  <a:pt x="18949" y="12929"/>
                </a:lnTo>
                <a:lnTo>
                  <a:pt x="18889" y="12868"/>
                </a:lnTo>
                <a:lnTo>
                  <a:pt x="18829" y="12808"/>
                </a:lnTo>
                <a:lnTo>
                  <a:pt x="18728" y="12788"/>
                </a:lnTo>
                <a:lnTo>
                  <a:pt x="18647" y="12768"/>
                </a:lnTo>
                <a:lnTo>
                  <a:pt x="18547" y="12788"/>
                </a:lnTo>
                <a:lnTo>
                  <a:pt x="18446" y="12808"/>
                </a:lnTo>
                <a:lnTo>
                  <a:pt x="18003" y="13029"/>
                </a:lnTo>
                <a:lnTo>
                  <a:pt x="17560" y="13271"/>
                </a:lnTo>
                <a:lnTo>
                  <a:pt x="17137" y="13513"/>
                </a:lnTo>
                <a:lnTo>
                  <a:pt x="16714" y="13795"/>
                </a:lnTo>
                <a:lnTo>
                  <a:pt x="16754" y="11720"/>
                </a:lnTo>
                <a:lnTo>
                  <a:pt x="17137" y="11600"/>
                </a:lnTo>
                <a:lnTo>
                  <a:pt x="17520" y="11459"/>
                </a:lnTo>
                <a:lnTo>
                  <a:pt x="19151" y="10875"/>
                </a:lnTo>
                <a:lnTo>
                  <a:pt x="20379" y="10452"/>
                </a:lnTo>
                <a:lnTo>
                  <a:pt x="21587" y="9989"/>
                </a:lnTo>
                <a:close/>
                <a:moveTo>
                  <a:pt x="13573" y="13593"/>
                </a:moveTo>
                <a:lnTo>
                  <a:pt x="13754" y="13734"/>
                </a:lnTo>
                <a:lnTo>
                  <a:pt x="13895" y="13855"/>
                </a:lnTo>
                <a:lnTo>
                  <a:pt x="14076" y="13956"/>
                </a:lnTo>
                <a:lnTo>
                  <a:pt x="14257" y="14056"/>
                </a:lnTo>
                <a:lnTo>
                  <a:pt x="14459" y="14137"/>
                </a:lnTo>
                <a:lnTo>
                  <a:pt x="14660" y="14217"/>
                </a:lnTo>
                <a:lnTo>
                  <a:pt x="15083" y="14338"/>
                </a:lnTo>
                <a:lnTo>
                  <a:pt x="15506" y="14399"/>
                </a:lnTo>
                <a:lnTo>
                  <a:pt x="15466" y="16996"/>
                </a:lnTo>
                <a:lnTo>
                  <a:pt x="13291" y="15325"/>
                </a:lnTo>
                <a:lnTo>
                  <a:pt x="13371" y="14721"/>
                </a:lnTo>
                <a:lnTo>
                  <a:pt x="13412" y="14419"/>
                </a:lnTo>
                <a:lnTo>
                  <a:pt x="13472" y="14137"/>
                </a:lnTo>
                <a:lnTo>
                  <a:pt x="13532" y="13855"/>
                </a:lnTo>
                <a:lnTo>
                  <a:pt x="13573" y="13593"/>
                </a:lnTo>
                <a:close/>
                <a:moveTo>
                  <a:pt x="18224" y="13654"/>
                </a:moveTo>
                <a:lnTo>
                  <a:pt x="18144" y="14540"/>
                </a:lnTo>
                <a:lnTo>
                  <a:pt x="18124" y="14983"/>
                </a:lnTo>
                <a:lnTo>
                  <a:pt x="18124" y="15426"/>
                </a:lnTo>
                <a:lnTo>
                  <a:pt x="18124" y="15506"/>
                </a:lnTo>
                <a:lnTo>
                  <a:pt x="18144" y="15567"/>
                </a:lnTo>
                <a:lnTo>
                  <a:pt x="18224" y="15667"/>
                </a:lnTo>
                <a:lnTo>
                  <a:pt x="18325" y="15748"/>
                </a:lnTo>
                <a:lnTo>
                  <a:pt x="18446" y="15788"/>
                </a:lnTo>
                <a:lnTo>
                  <a:pt x="16654" y="17319"/>
                </a:lnTo>
                <a:lnTo>
                  <a:pt x="16714" y="14036"/>
                </a:lnTo>
                <a:lnTo>
                  <a:pt x="17097" y="13956"/>
                </a:lnTo>
                <a:lnTo>
                  <a:pt x="17479" y="13875"/>
                </a:lnTo>
                <a:lnTo>
                  <a:pt x="17842" y="13774"/>
                </a:lnTo>
                <a:lnTo>
                  <a:pt x="18224" y="13654"/>
                </a:lnTo>
                <a:close/>
                <a:moveTo>
                  <a:pt x="19090" y="16735"/>
                </a:moveTo>
                <a:lnTo>
                  <a:pt x="19372" y="16795"/>
                </a:lnTo>
                <a:lnTo>
                  <a:pt x="19654" y="16835"/>
                </a:lnTo>
                <a:lnTo>
                  <a:pt x="19795" y="16876"/>
                </a:lnTo>
                <a:lnTo>
                  <a:pt x="19936" y="16916"/>
                </a:lnTo>
                <a:lnTo>
                  <a:pt x="20057" y="16996"/>
                </a:lnTo>
                <a:lnTo>
                  <a:pt x="20178" y="17077"/>
                </a:lnTo>
                <a:lnTo>
                  <a:pt x="20218" y="17137"/>
                </a:lnTo>
                <a:lnTo>
                  <a:pt x="20258" y="17178"/>
                </a:lnTo>
                <a:lnTo>
                  <a:pt x="20258" y="17238"/>
                </a:lnTo>
                <a:lnTo>
                  <a:pt x="20258" y="17299"/>
                </a:lnTo>
                <a:lnTo>
                  <a:pt x="20238" y="17419"/>
                </a:lnTo>
                <a:lnTo>
                  <a:pt x="20178" y="17540"/>
                </a:lnTo>
                <a:lnTo>
                  <a:pt x="20097" y="17661"/>
                </a:lnTo>
                <a:lnTo>
                  <a:pt x="19997" y="17782"/>
                </a:lnTo>
                <a:lnTo>
                  <a:pt x="19835" y="17963"/>
                </a:lnTo>
                <a:lnTo>
                  <a:pt x="18970" y="19111"/>
                </a:lnTo>
                <a:lnTo>
                  <a:pt x="18647" y="19493"/>
                </a:lnTo>
                <a:lnTo>
                  <a:pt x="17177" y="18326"/>
                </a:lnTo>
                <a:lnTo>
                  <a:pt x="19090" y="16735"/>
                </a:lnTo>
                <a:close/>
                <a:moveTo>
                  <a:pt x="12707" y="16352"/>
                </a:moveTo>
                <a:lnTo>
                  <a:pt x="13955" y="17319"/>
                </a:lnTo>
                <a:lnTo>
                  <a:pt x="15345" y="18426"/>
                </a:lnTo>
                <a:lnTo>
                  <a:pt x="13633" y="19916"/>
                </a:lnTo>
                <a:lnTo>
                  <a:pt x="13432" y="19594"/>
                </a:lnTo>
                <a:lnTo>
                  <a:pt x="13210" y="19292"/>
                </a:lnTo>
                <a:lnTo>
                  <a:pt x="12969" y="19010"/>
                </a:lnTo>
                <a:lnTo>
                  <a:pt x="12707" y="18728"/>
                </a:lnTo>
                <a:lnTo>
                  <a:pt x="12425" y="18487"/>
                </a:lnTo>
                <a:lnTo>
                  <a:pt x="12143" y="18265"/>
                </a:lnTo>
                <a:lnTo>
                  <a:pt x="11821" y="18064"/>
                </a:lnTo>
                <a:lnTo>
                  <a:pt x="11499" y="17883"/>
                </a:lnTo>
                <a:lnTo>
                  <a:pt x="12083" y="17278"/>
                </a:lnTo>
                <a:lnTo>
                  <a:pt x="12264" y="17057"/>
                </a:lnTo>
                <a:lnTo>
                  <a:pt x="12445" y="16835"/>
                </a:lnTo>
                <a:lnTo>
                  <a:pt x="12606" y="16614"/>
                </a:lnTo>
                <a:lnTo>
                  <a:pt x="12667" y="16493"/>
                </a:lnTo>
                <a:lnTo>
                  <a:pt x="12707" y="16352"/>
                </a:lnTo>
                <a:close/>
                <a:moveTo>
                  <a:pt x="21507" y="14781"/>
                </a:moveTo>
                <a:lnTo>
                  <a:pt x="21608" y="14801"/>
                </a:lnTo>
                <a:lnTo>
                  <a:pt x="21608" y="14882"/>
                </a:lnTo>
                <a:lnTo>
                  <a:pt x="21628" y="14942"/>
                </a:lnTo>
                <a:lnTo>
                  <a:pt x="21668" y="15023"/>
                </a:lnTo>
                <a:lnTo>
                  <a:pt x="21749" y="15083"/>
                </a:lnTo>
                <a:lnTo>
                  <a:pt x="21990" y="15245"/>
                </a:lnTo>
                <a:lnTo>
                  <a:pt x="22232" y="15385"/>
                </a:lnTo>
                <a:lnTo>
                  <a:pt x="22735" y="15667"/>
                </a:lnTo>
                <a:lnTo>
                  <a:pt x="22997" y="15828"/>
                </a:lnTo>
                <a:lnTo>
                  <a:pt x="23219" y="15990"/>
                </a:lnTo>
                <a:lnTo>
                  <a:pt x="23702" y="16352"/>
                </a:lnTo>
                <a:lnTo>
                  <a:pt x="24044" y="16614"/>
                </a:lnTo>
                <a:lnTo>
                  <a:pt x="24366" y="16916"/>
                </a:lnTo>
                <a:lnTo>
                  <a:pt x="24689" y="17218"/>
                </a:lnTo>
                <a:lnTo>
                  <a:pt x="24970" y="17540"/>
                </a:lnTo>
                <a:lnTo>
                  <a:pt x="24407" y="17943"/>
                </a:lnTo>
                <a:lnTo>
                  <a:pt x="23843" y="18326"/>
                </a:lnTo>
                <a:lnTo>
                  <a:pt x="22675" y="19091"/>
                </a:lnTo>
                <a:lnTo>
                  <a:pt x="21487" y="19796"/>
                </a:lnTo>
                <a:lnTo>
                  <a:pt x="20278" y="20480"/>
                </a:lnTo>
                <a:lnTo>
                  <a:pt x="20138" y="20480"/>
                </a:lnTo>
                <a:lnTo>
                  <a:pt x="19997" y="20541"/>
                </a:lnTo>
                <a:lnTo>
                  <a:pt x="19755" y="20339"/>
                </a:lnTo>
                <a:lnTo>
                  <a:pt x="19493" y="20138"/>
                </a:lnTo>
                <a:lnTo>
                  <a:pt x="20077" y="19393"/>
                </a:lnTo>
                <a:lnTo>
                  <a:pt x="20762" y="18507"/>
                </a:lnTo>
                <a:lnTo>
                  <a:pt x="21064" y="18104"/>
                </a:lnTo>
                <a:lnTo>
                  <a:pt x="21185" y="17903"/>
                </a:lnTo>
                <a:lnTo>
                  <a:pt x="21245" y="17782"/>
                </a:lnTo>
                <a:lnTo>
                  <a:pt x="21285" y="17681"/>
                </a:lnTo>
                <a:lnTo>
                  <a:pt x="21305" y="17500"/>
                </a:lnTo>
                <a:lnTo>
                  <a:pt x="21326" y="17339"/>
                </a:lnTo>
                <a:lnTo>
                  <a:pt x="21326" y="17178"/>
                </a:lnTo>
                <a:lnTo>
                  <a:pt x="21285" y="17037"/>
                </a:lnTo>
                <a:lnTo>
                  <a:pt x="21245" y="16896"/>
                </a:lnTo>
                <a:lnTo>
                  <a:pt x="21205" y="16775"/>
                </a:lnTo>
                <a:lnTo>
                  <a:pt x="21124" y="16654"/>
                </a:lnTo>
                <a:lnTo>
                  <a:pt x="21044" y="16533"/>
                </a:lnTo>
                <a:lnTo>
                  <a:pt x="20963" y="16433"/>
                </a:lnTo>
                <a:lnTo>
                  <a:pt x="20842" y="16332"/>
                </a:lnTo>
                <a:lnTo>
                  <a:pt x="20742" y="16251"/>
                </a:lnTo>
                <a:lnTo>
                  <a:pt x="20601" y="16171"/>
                </a:lnTo>
                <a:lnTo>
                  <a:pt x="20339" y="16050"/>
                </a:lnTo>
                <a:lnTo>
                  <a:pt x="20057" y="15949"/>
                </a:lnTo>
                <a:lnTo>
                  <a:pt x="21507" y="14781"/>
                </a:lnTo>
                <a:close/>
                <a:moveTo>
                  <a:pt x="11297" y="15245"/>
                </a:moveTo>
                <a:lnTo>
                  <a:pt x="12465" y="16151"/>
                </a:lnTo>
                <a:lnTo>
                  <a:pt x="12304" y="16191"/>
                </a:lnTo>
                <a:lnTo>
                  <a:pt x="12163" y="16251"/>
                </a:lnTo>
                <a:lnTo>
                  <a:pt x="11881" y="16392"/>
                </a:lnTo>
                <a:lnTo>
                  <a:pt x="11619" y="16594"/>
                </a:lnTo>
                <a:lnTo>
                  <a:pt x="11378" y="16795"/>
                </a:lnTo>
                <a:lnTo>
                  <a:pt x="11136" y="17037"/>
                </a:lnTo>
                <a:lnTo>
                  <a:pt x="10894" y="17278"/>
                </a:lnTo>
                <a:lnTo>
                  <a:pt x="10472" y="17721"/>
                </a:lnTo>
                <a:lnTo>
                  <a:pt x="10391" y="17822"/>
                </a:lnTo>
                <a:lnTo>
                  <a:pt x="10351" y="17923"/>
                </a:lnTo>
                <a:lnTo>
                  <a:pt x="10351" y="18023"/>
                </a:lnTo>
                <a:lnTo>
                  <a:pt x="10371" y="18124"/>
                </a:lnTo>
                <a:lnTo>
                  <a:pt x="10411" y="18225"/>
                </a:lnTo>
                <a:lnTo>
                  <a:pt x="10472" y="18305"/>
                </a:lnTo>
                <a:lnTo>
                  <a:pt x="10552" y="18386"/>
                </a:lnTo>
                <a:lnTo>
                  <a:pt x="10653" y="18426"/>
                </a:lnTo>
                <a:lnTo>
                  <a:pt x="11015" y="18607"/>
                </a:lnTo>
                <a:lnTo>
                  <a:pt x="11358" y="18809"/>
                </a:lnTo>
                <a:lnTo>
                  <a:pt x="11680" y="19030"/>
                </a:lnTo>
                <a:lnTo>
                  <a:pt x="11982" y="19292"/>
                </a:lnTo>
                <a:lnTo>
                  <a:pt x="12264" y="19554"/>
                </a:lnTo>
                <a:lnTo>
                  <a:pt x="12505" y="19856"/>
                </a:lnTo>
                <a:lnTo>
                  <a:pt x="12747" y="20178"/>
                </a:lnTo>
                <a:lnTo>
                  <a:pt x="12948" y="20521"/>
                </a:lnTo>
                <a:lnTo>
                  <a:pt x="11398" y="21890"/>
                </a:lnTo>
                <a:lnTo>
                  <a:pt x="10955" y="21326"/>
                </a:lnTo>
                <a:lnTo>
                  <a:pt x="10512" y="20762"/>
                </a:lnTo>
                <a:lnTo>
                  <a:pt x="9586" y="19675"/>
                </a:lnTo>
                <a:lnTo>
                  <a:pt x="9203" y="19212"/>
                </a:lnTo>
                <a:lnTo>
                  <a:pt x="8820" y="18769"/>
                </a:lnTo>
                <a:lnTo>
                  <a:pt x="8418" y="18346"/>
                </a:lnTo>
                <a:lnTo>
                  <a:pt x="7975" y="17963"/>
                </a:lnTo>
                <a:lnTo>
                  <a:pt x="9384" y="16916"/>
                </a:lnTo>
                <a:lnTo>
                  <a:pt x="9908" y="16533"/>
                </a:lnTo>
                <a:lnTo>
                  <a:pt x="10391" y="16131"/>
                </a:lnTo>
                <a:lnTo>
                  <a:pt x="10874" y="15708"/>
                </a:lnTo>
                <a:lnTo>
                  <a:pt x="11096" y="15486"/>
                </a:lnTo>
                <a:lnTo>
                  <a:pt x="11297" y="15245"/>
                </a:lnTo>
                <a:close/>
                <a:moveTo>
                  <a:pt x="16613" y="19453"/>
                </a:moveTo>
                <a:lnTo>
                  <a:pt x="18486" y="20943"/>
                </a:lnTo>
                <a:lnTo>
                  <a:pt x="18567" y="22131"/>
                </a:lnTo>
                <a:lnTo>
                  <a:pt x="18124" y="22272"/>
                </a:lnTo>
                <a:lnTo>
                  <a:pt x="17600" y="22434"/>
                </a:lnTo>
                <a:lnTo>
                  <a:pt x="17117" y="22615"/>
                </a:lnTo>
                <a:lnTo>
                  <a:pt x="16895" y="22715"/>
                </a:lnTo>
                <a:lnTo>
                  <a:pt x="16714" y="22796"/>
                </a:lnTo>
                <a:lnTo>
                  <a:pt x="16714" y="22796"/>
                </a:lnTo>
                <a:lnTo>
                  <a:pt x="16734" y="22675"/>
                </a:lnTo>
                <a:lnTo>
                  <a:pt x="16714" y="22554"/>
                </a:lnTo>
                <a:lnTo>
                  <a:pt x="16674" y="22454"/>
                </a:lnTo>
                <a:lnTo>
                  <a:pt x="16593" y="22353"/>
                </a:lnTo>
                <a:lnTo>
                  <a:pt x="16613" y="20239"/>
                </a:lnTo>
                <a:lnTo>
                  <a:pt x="16613" y="19453"/>
                </a:lnTo>
                <a:close/>
                <a:moveTo>
                  <a:pt x="15425" y="19816"/>
                </a:moveTo>
                <a:lnTo>
                  <a:pt x="15385" y="22615"/>
                </a:lnTo>
                <a:lnTo>
                  <a:pt x="15123" y="22736"/>
                </a:lnTo>
                <a:lnTo>
                  <a:pt x="14862" y="22836"/>
                </a:lnTo>
                <a:lnTo>
                  <a:pt x="14559" y="22917"/>
                </a:lnTo>
                <a:lnTo>
                  <a:pt x="14257" y="22957"/>
                </a:lnTo>
                <a:lnTo>
                  <a:pt x="14116" y="22957"/>
                </a:lnTo>
                <a:lnTo>
                  <a:pt x="13975" y="22937"/>
                </a:lnTo>
                <a:lnTo>
                  <a:pt x="13875" y="22897"/>
                </a:lnTo>
                <a:lnTo>
                  <a:pt x="13774" y="22856"/>
                </a:lnTo>
                <a:lnTo>
                  <a:pt x="13714" y="22776"/>
                </a:lnTo>
                <a:lnTo>
                  <a:pt x="13653" y="22675"/>
                </a:lnTo>
                <a:lnTo>
                  <a:pt x="13593" y="22575"/>
                </a:lnTo>
                <a:lnTo>
                  <a:pt x="13553" y="22474"/>
                </a:lnTo>
                <a:lnTo>
                  <a:pt x="13512" y="22212"/>
                </a:lnTo>
                <a:lnTo>
                  <a:pt x="13492" y="21950"/>
                </a:lnTo>
                <a:lnTo>
                  <a:pt x="13512" y="21467"/>
                </a:lnTo>
                <a:lnTo>
                  <a:pt x="14056" y="20984"/>
                </a:lnTo>
                <a:lnTo>
                  <a:pt x="15425" y="19816"/>
                </a:lnTo>
                <a:close/>
                <a:moveTo>
                  <a:pt x="12727" y="22152"/>
                </a:moveTo>
                <a:lnTo>
                  <a:pt x="12727" y="22393"/>
                </a:lnTo>
                <a:lnTo>
                  <a:pt x="12747" y="22655"/>
                </a:lnTo>
                <a:lnTo>
                  <a:pt x="12808" y="22897"/>
                </a:lnTo>
                <a:lnTo>
                  <a:pt x="12888" y="23138"/>
                </a:lnTo>
                <a:lnTo>
                  <a:pt x="13009" y="23340"/>
                </a:lnTo>
                <a:lnTo>
                  <a:pt x="13089" y="23440"/>
                </a:lnTo>
                <a:lnTo>
                  <a:pt x="13170" y="23521"/>
                </a:lnTo>
                <a:lnTo>
                  <a:pt x="13271" y="23602"/>
                </a:lnTo>
                <a:lnTo>
                  <a:pt x="13391" y="23682"/>
                </a:lnTo>
                <a:lnTo>
                  <a:pt x="13492" y="23742"/>
                </a:lnTo>
                <a:lnTo>
                  <a:pt x="13633" y="23783"/>
                </a:lnTo>
                <a:lnTo>
                  <a:pt x="13835" y="23843"/>
                </a:lnTo>
                <a:lnTo>
                  <a:pt x="14056" y="23883"/>
                </a:lnTo>
                <a:lnTo>
                  <a:pt x="14499" y="23883"/>
                </a:lnTo>
                <a:lnTo>
                  <a:pt x="14721" y="23863"/>
                </a:lnTo>
                <a:lnTo>
                  <a:pt x="14942" y="23823"/>
                </a:lnTo>
                <a:lnTo>
                  <a:pt x="15164" y="23763"/>
                </a:lnTo>
                <a:lnTo>
                  <a:pt x="15385" y="23682"/>
                </a:lnTo>
                <a:lnTo>
                  <a:pt x="15385" y="24870"/>
                </a:lnTo>
                <a:lnTo>
                  <a:pt x="14841" y="24971"/>
                </a:lnTo>
                <a:lnTo>
                  <a:pt x="14318" y="25092"/>
                </a:lnTo>
                <a:lnTo>
                  <a:pt x="13251" y="25353"/>
                </a:lnTo>
                <a:lnTo>
                  <a:pt x="11559" y="25716"/>
                </a:lnTo>
                <a:lnTo>
                  <a:pt x="11559" y="25716"/>
                </a:lnTo>
                <a:lnTo>
                  <a:pt x="11821" y="24326"/>
                </a:lnTo>
                <a:lnTo>
                  <a:pt x="11962" y="23541"/>
                </a:lnTo>
                <a:lnTo>
                  <a:pt x="12022" y="23138"/>
                </a:lnTo>
                <a:lnTo>
                  <a:pt x="12042" y="22756"/>
                </a:lnTo>
                <a:lnTo>
                  <a:pt x="12727" y="22152"/>
                </a:lnTo>
                <a:close/>
                <a:moveTo>
                  <a:pt x="19352" y="21648"/>
                </a:moveTo>
                <a:lnTo>
                  <a:pt x="19835" y="22031"/>
                </a:lnTo>
                <a:lnTo>
                  <a:pt x="19916" y="22575"/>
                </a:lnTo>
                <a:lnTo>
                  <a:pt x="20158" y="24165"/>
                </a:lnTo>
                <a:lnTo>
                  <a:pt x="20500" y="26441"/>
                </a:lnTo>
                <a:lnTo>
                  <a:pt x="18829" y="25716"/>
                </a:lnTo>
                <a:lnTo>
                  <a:pt x="18305" y="25474"/>
                </a:lnTo>
                <a:lnTo>
                  <a:pt x="17741" y="25253"/>
                </a:lnTo>
                <a:lnTo>
                  <a:pt x="17459" y="25172"/>
                </a:lnTo>
                <a:lnTo>
                  <a:pt x="17157" y="25092"/>
                </a:lnTo>
                <a:lnTo>
                  <a:pt x="16875" y="25011"/>
                </a:lnTo>
                <a:lnTo>
                  <a:pt x="16573" y="24971"/>
                </a:lnTo>
                <a:lnTo>
                  <a:pt x="16593" y="23159"/>
                </a:lnTo>
                <a:lnTo>
                  <a:pt x="16694" y="23239"/>
                </a:lnTo>
                <a:lnTo>
                  <a:pt x="16795" y="23279"/>
                </a:lnTo>
                <a:lnTo>
                  <a:pt x="16916" y="23320"/>
                </a:lnTo>
                <a:lnTo>
                  <a:pt x="17057" y="23340"/>
                </a:lnTo>
                <a:lnTo>
                  <a:pt x="17318" y="23340"/>
                </a:lnTo>
                <a:lnTo>
                  <a:pt x="17560" y="23320"/>
                </a:lnTo>
                <a:lnTo>
                  <a:pt x="17963" y="23239"/>
                </a:lnTo>
                <a:lnTo>
                  <a:pt x="18365" y="23159"/>
                </a:lnTo>
                <a:lnTo>
                  <a:pt x="18768" y="23038"/>
                </a:lnTo>
                <a:lnTo>
                  <a:pt x="19151" y="22897"/>
                </a:lnTo>
                <a:lnTo>
                  <a:pt x="19231" y="22856"/>
                </a:lnTo>
                <a:lnTo>
                  <a:pt x="19312" y="22816"/>
                </a:lnTo>
                <a:lnTo>
                  <a:pt x="19372" y="22756"/>
                </a:lnTo>
                <a:lnTo>
                  <a:pt x="19413" y="22695"/>
                </a:lnTo>
                <a:lnTo>
                  <a:pt x="19453" y="22615"/>
                </a:lnTo>
                <a:lnTo>
                  <a:pt x="19473" y="22534"/>
                </a:lnTo>
                <a:lnTo>
                  <a:pt x="19473" y="22454"/>
                </a:lnTo>
                <a:lnTo>
                  <a:pt x="19453" y="22353"/>
                </a:lnTo>
                <a:lnTo>
                  <a:pt x="19352" y="21648"/>
                </a:lnTo>
                <a:close/>
                <a:moveTo>
                  <a:pt x="32542" y="29824"/>
                </a:moveTo>
                <a:lnTo>
                  <a:pt x="32502" y="30247"/>
                </a:lnTo>
                <a:lnTo>
                  <a:pt x="32502" y="30690"/>
                </a:lnTo>
                <a:lnTo>
                  <a:pt x="32502" y="30992"/>
                </a:lnTo>
                <a:lnTo>
                  <a:pt x="32522" y="31294"/>
                </a:lnTo>
                <a:lnTo>
                  <a:pt x="32200" y="31314"/>
                </a:lnTo>
                <a:lnTo>
                  <a:pt x="31878" y="31334"/>
                </a:lnTo>
                <a:lnTo>
                  <a:pt x="31636" y="31375"/>
                </a:lnTo>
                <a:lnTo>
                  <a:pt x="31394" y="31415"/>
                </a:lnTo>
                <a:lnTo>
                  <a:pt x="31153" y="31475"/>
                </a:lnTo>
                <a:lnTo>
                  <a:pt x="30911" y="31536"/>
                </a:lnTo>
                <a:lnTo>
                  <a:pt x="30871" y="30992"/>
                </a:lnTo>
                <a:lnTo>
                  <a:pt x="31193" y="31234"/>
                </a:lnTo>
                <a:lnTo>
                  <a:pt x="31314" y="31294"/>
                </a:lnTo>
                <a:lnTo>
                  <a:pt x="31435" y="31334"/>
                </a:lnTo>
                <a:lnTo>
                  <a:pt x="31535" y="31354"/>
                </a:lnTo>
                <a:lnTo>
                  <a:pt x="31656" y="31334"/>
                </a:lnTo>
                <a:lnTo>
                  <a:pt x="31757" y="31294"/>
                </a:lnTo>
                <a:lnTo>
                  <a:pt x="31837" y="31234"/>
                </a:lnTo>
                <a:lnTo>
                  <a:pt x="31938" y="31173"/>
                </a:lnTo>
                <a:lnTo>
                  <a:pt x="32019" y="31073"/>
                </a:lnTo>
                <a:lnTo>
                  <a:pt x="32079" y="30992"/>
                </a:lnTo>
                <a:lnTo>
                  <a:pt x="32119" y="30871"/>
                </a:lnTo>
                <a:lnTo>
                  <a:pt x="32139" y="30770"/>
                </a:lnTo>
                <a:lnTo>
                  <a:pt x="32160" y="30650"/>
                </a:lnTo>
                <a:lnTo>
                  <a:pt x="32160" y="30549"/>
                </a:lnTo>
                <a:lnTo>
                  <a:pt x="32119" y="30428"/>
                </a:lnTo>
                <a:lnTo>
                  <a:pt x="32059" y="30327"/>
                </a:lnTo>
                <a:lnTo>
                  <a:pt x="31978" y="30227"/>
                </a:lnTo>
                <a:lnTo>
                  <a:pt x="31636" y="29925"/>
                </a:lnTo>
                <a:lnTo>
                  <a:pt x="31737" y="29905"/>
                </a:lnTo>
                <a:lnTo>
                  <a:pt x="32542" y="29824"/>
                </a:lnTo>
                <a:close/>
                <a:moveTo>
                  <a:pt x="1853" y="30730"/>
                </a:moveTo>
                <a:lnTo>
                  <a:pt x="2094" y="30750"/>
                </a:lnTo>
                <a:lnTo>
                  <a:pt x="2356" y="30770"/>
                </a:lnTo>
                <a:lnTo>
                  <a:pt x="2376" y="30871"/>
                </a:lnTo>
                <a:lnTo>
                  <a:pt x="2417" y="30932"/>
                </a:lnTo>
                <a:lnTo>
                  <a:pt x="2457" y="31012"/>
                </a:lnTo>
                <a:lnTo>
                  <a:pt x="2517" y="31052"/>
                </a:lnTo>
                <a:lnTo>
                  <a:pt x="2598" y="31093"/>
                </a:lnTo>
                <a:lnTo>
                  <a:pt x="2678" y="31093"/>
                </a:lnTo>
                <a:lnTo>
                  <a:pt x="2759" y="31073"/>
                </a:lnTo>
                <a:lnTo>
                  <a:pt x="2839" y="31032"/>
                </a:lnTo>
                <a:lnTo>
                  <a:pt x="3001" y="30911"/>
                </a:lnTo>
                <a:lnTo>
                  <a:pt x="2900" y="31254"/>
                </a:lnTo>
                <a:lnTo>
                  <a:pt x="2839" y="31636"/>
                </a:lnTo>
                <a:lnTo>
                  <a:pt x="2477" y="31556"/>
                </a:lnTo>
                <a:lnTo>
                  <a:pt x="2115" y="31516"/>
                </a:lnTo>
                <a:lnTo>
                  <a:pt x="1631" y="31475"/>
                </a:lnTo>
                <a:lnTo>
                  <a:pt x="1772" y="31113"/>
                </a:lnTo>
                <a:lnTo>
                  <a:pt x="1812" y="30911"/>
                </a:lnTo>
                <a:lnTo>
                  <a:pt x="1853" y="30730"/>
                </a:lnTo>
                <a:close/>
                <a:moveTo>
                  <a:pt x="15486" y="35885"/>
                </a:moveTo>
                <a:lnTo>
                  <a:pt x="15486" y="36288"/>
                </a:lnTo>
                <a:lnTo>
                  <a:pt x="15506" y="36409"/>
                </a:lnTo>
                <a:lnTo>
                  <a:pt x="15546" y="36530"/>
                </a:lnTo>
                <a:lnTo>
                  <a:pt x="15607" y="36630"/>
                </a:lnTo>
                <a:lnTo>
                  <a:pt x="15687" y="36711"/>
                </a:lnTo>
                <a:lnTo>
                  <a:pt x="15788" y="36771"/>
                </a:lnTo>
                <a:lnTo>
                  <a:pt x="15889" y="36832"/>
                </a:lnTo>
                <a:lnTo>
                  <a:pt x="15989" y="36852"/>
                </a:lnTo>
                <a:lnTo>
                  <a:pt x="16110" y="36872"/>
                </a:lnTo>
                <a:lnTo>
                  <a:pt x="16231" y="36852"/>
                </a:lnTo>
                <a:lnTo>
                  <a:pt x="16332" y="36832"/>
                </a:lnTo>
                <a:lnTo>
                  <a:pt x="16432" y="36771"/>
                </a:lnTo>
                <a:lnTo>
                  <a:pt x="16513" y="36711"/>
                </a:lnTo>
                <a:lnTo>
                  <a:pt x="16593" y="36630"/>
                </a:lnTo>
                <a:lnTo>
                  <a:pt x="16654" y="36530"/>
                </a:lnTo>
                <a:lnTo>
                  <a:pt x="16694" y="36409"/>
                </a:lnTo>
                <a:lnTo>
                  <a:pt x="16694" y="36288"/>
                </a:lnTo>
                <a:lnTo>
                  <a:pt x="16694" y="35905"/>
                </a:lnTo>
                <a:lnTo>
                  <a:pt x="16956" y="36167"/>
                </a:lnTo>
                <a:lnTo>
                  <a:pt x="17218" y="36429"/>
                </a:lnTo>
                <a:lnTo>
                  <a:pt x="16936" y="36771"/>
                </a:lnTo>
                <a:lnTo>
                  <a:pt x="16654" y="37134"/>
                </a:lnTo>
                <a:lnTo>
                  <a:pt x="16392" y="37496"/>
                </a:lnTo>
                <a:lnTo>
                  <a:pt x="16150" y="37859"/>
                </a:lnTo>
                <a:lnTo>
                  <a:pt x="15909" y="37436"/>
                </a:lnTo>
                <a:lnTo>
                  <a:pt x="15667" y="37013"/>
                </a:lnTo>
                <a:lnTo>
                  <a:pt x="15405" y="36610"/>
                </a:lnTo>
                <a:lnTo>
                  <a:pt x="15103" y="36228"/>
                </a:lnTo>
                <a:lnTo>
                  <a:pt x="15305" y="36067"/>
                </a:lnTo>
                <a:lnTo>
                  <a:pt x="15486" y="35885"/>
                </a:lnTo>
                <a:close/>
                <a:moveTo>
                  <a:pt x="16775" y="0"/>
                </a:moveTo>
                <a:lnTo>
                  <a:pt x="16634" y="41"/>
                </a:lnTo>
                <a:lnTo>
                  <a:pt x="16493" y="141"/>
                </a:lnTo>
                <a:lnTo>
                  <a:pt x="16392" y="242"/>
                </a:lnTo>
                <a:lnTo>
                  <a:pt x="15808" y="1068"/>
                </a:lnTo>
                <a:lnTo>
                  <a:pt x="15184" y="1853"/>
                </a:lnTo>
                <a:lnTo>
                  <a:pt x="15063" y="1853"/>
                </a:lnTo>
                <a:lnTo>
                  <a:pt x="14942" y="1893"/>
                </a:lnTo>
                <a:lnTo>
                  <a:pt x="14841" y="1954"/>
                </a:lnTo>
                <a:lnTo>
                  <a:pt x="14741" y="2034"/>
                </a:lnTo>
                <a:lnTo>
                  <a:pt x="14660" y="2135"/>
                </a:lnTo>
                <a:lnTo>
                  <a:pt x="14600" y="2236"/>
                </a:lnTo>
                <a:lnTo>
                  <a:pt x="14580" y="2377"/>
                </a:lnTo>
                <a:lnTo>
                  <a:pt x="14580" y="2498"/>
                </a:lnTo>
                <a:lnTo>
                  <a:pt x="14620" y="2860"/>
                </a:lnTo>
                <a:lnTo>
                  <a:pt x="14660" y="2961"/>
                </a:lnTo>
                <a:lnTo>
                  <a:pt x="14721" y="3061"/>
                </a:lnTo>
                <a:lnTo>
                  <a:pt x="14801" y="3122"/>
                </a:lnTo>
                <a:lnTo>
                  <a:pt x="14882" y="3182"/>
                </a:lnTo>
                <a:lnTo>
                  <a:pt x="15043" y="3464"/>
                </a:lnTo>
                <a:lnTo>
                  <a:pt x="15123" y="3585"/>
                </a:lnTo>
                <a:lnTo>
                  <a:pt x="15204" y="3706"/>
                </a:lnTo>
                <a:lnTo>
                  <a:pt x="15305" y="3827"/>
                </a:lnTo>
                <a:lnTo>
                  <a:pt x="15425" y="3907"/>
                </a:lnTo>
                <a:lnTo>
                  <a:pt x="15546" y="3988"/>
                </a:lnTo>
                <a:lnTo>
                  <a:pt x="15667" y="4028"/>
                </a:lnTo>
                <a:lnTo>
                  <a:pt x="15788" y="4048"/>
                </a:lnTo>
                <a:lnTo>
                  <a:pt x="15788" y="4149"/>
                </a:lnTo>
                <a:lnTo>
                  <a:pt x="15808" y="4229"/>
                </a:lnTo>
                <a:lnTo>
                  <a:pt x="15868" y="4310"/>
                </a:lnTo>
                <a:lnTo>
                  <a:pt x="15929" y="4390"/>
                </a:lnTo>
                <a:lnTo>
                  <a:pt x="15848" y="5639"/>
                </a:lnTo>
                <a:lnTo>
                  <a:pt x="15748" y="7190"/>
                </a:lnTo>
                <a:lnTo>
                  <a:pt x="15184" y="6646"/>
                </a:lnTo>
                <a:lnTo>
                  <a:pt x="14620" y="6082"/>
                </a:lnTo>
                <a:lnTo>
                  <a:pt x="14257" y="5740"/>
                </a:lnTo>
                <a:lnTo>
                  <a:pt x="14076" y="5579"/>
                </a:lnTo>
                <a:lnTo>
                  <a:pt x="13895" y="5417"/>
                </a:lnTo>
                <a:lnTo>
                  <a:pt x="13694" y="5276"/>
                </a:lnTo>
                <a:lnTo>
                  <a:pt x="13492" y="5156"/>
                </a:lnTo>
                <a:lnTo>
                  <a:pt x="13251" y="5035"/>
                </a:lnTo>
                <a:lnTo>
                  <a:pt x="13029" y="4954"/>
                </a:lnTo>
                <a:lnTo>
                  <a:pt x="12948" y="4954"/>
                </a:lnTo>
                <a:lnTo>
                  <a:pt x="12888" y="4974"/>
                </a:lnTo>
                <a:lnTo>
                  <a:pt x="12848" y="5035"/>
                </a:lnTo>
                <a:lnTo>
                  <a:pt x="12848" y="5115"/>
                </a:lnTo>
                <a:lnTo>
                  <a:pt x="12948" y="5357"/>
                </a:lnTo>
                <a:lnTo>
                  <a:pt x="13049" y="5579"/>
                </a:lnTo>
                <a:lnTo>
                  <a:pt x="13170" y="5780"/>
                </a:lnTo>
                <a:lnTo>
                  <a:pt x="13311" y="5981"/>
                </a:lnTo>
                <a:lnTo>
                  <a:pt x="13472" y="6183"/>
                </a:lnTo>
                <a:lnTo>
                  <a:pt x="13633" y="6364"/>
                </a:lnTo>
                <a:lnTo>
                  <a:pt x="13975" y="6726"/>
                </a:lnTo>
                <a:lnTo>
                  <a:pt x="14721" y="7532"/>
                </a:lnTo>
                <a:lnTo>
                  <a:pt x="15103" y="7914"/>
                </a:lnTo>
                <a:lnTo>
                  <a:pt x="15486" y="8297"/>
                </a:lnTo>
                <a:lnTo>
                  <a:pt x="15586" y="8378"/>
                </a:lnTo>
                <a:lnTo>
                  <a:pt x="15707" y="8418"/>
                </a:lnTo>
                <a:lnTo>
                  <a:pt x="15647" y="9646"/>
                </a:lnTo>
                <a:lnTo>
                  <a:pt x="15607" y="10613"/>
                </a:lnTo>
                <a:lnTo>
                  <a:pt x="15164" y="10230"/>
                </a:lnTo>
                <a:lnTo>
                  <a:pt x="14700" y="9888"/>
                </a:lnTo>
                <a:lnTo>
                  <a:pt x="14217" y="9566"/>
                </a:lnTo>
                <a:lnTo>
                  <a:pt x="13714" y="9264"/>
                </a:lnTo>
                <a:lnTo>
                  <a:pt x="13190" y="9002"/>
                </a:lnTo>
                <a:lnTo>
                  <a:pt x="12646" y="8780"/>
                </a:lnTo>
                <a:lnTo>
                  <a:pt x="12103" y="8579"/>
                </a:lnTo>
                <a:lnTo>
                  <a:pt x="11539" y="8418"/>
                </a:lnTo>
                <a:lnTo>
                  <a:pt x="11438" y="8398"/>
                </a:lnTo>
                <a:lnTo>
                  <a:pt x="11337" y="8398"/>
                </a:lnTo>
                <a:lnTo>
                  <a:pt x="11237" y="8438"/>
                </a:lnTo>
                <a:lnTo>
                  <a:pt x="11156" y="8478"/>
                </a:lnTo>
                <a:lnTo>
                  <a:pt x="11096" y="8559"/>
                </a:lnTo>
                <a:lnTo>
                  <a:pt x="11035" y="8639"/>
                </a:lnTo>
                <a:lnTo>
                  <a:pt x="10995" y="8720"/>
                </a:lnTo>
                <a:lnTo>
                  <a:pt x="10995" y="8821"/>
                </a:lnTo>
                <a:lnTo>
                  <a:pt x="10975" y="10190"/>
                </a:lnTo>
                <a:lnTo>
                  <a:pt x="10955" y="11559"/>
                </a:lnTo>
                <a:lnTo>
                  <a:pt x="10955" y="12989"/>
                </a:lnTo>
                <a:lnTo>
                  <a:pt x="10955" y="13291"/>
                </a:lnTo>
                <a:lnTo>
                  <a:pt x="10975" y="13573"/>
                </a:lnTo>
                <a:lnTo>
                  <a:pt x="9324" y="12325"/>
                </a:lnTo>
                <a:lnTo>
                  <a:pt x="9324" y="12244"/>
                </a:lnTo>
                <a:lnTo>
                  <a:pt x="9465" y="11116"/>
                </a:lnTo>
                <a:lnTo>
                  <a:pt x="9505" y="10552"/>
                </a:lnTo>
                <a:lnTo>
                  <a:pt x="9525" y="10271"/>
                </a:lnTo>
                <a:lnTo>
                  <a:pt x="9525" y="9989"/>
                </a:lnTo>
                <a:lnTo>
                  <a:pt x="9505" y="9888"/>
                </a:lnTo>
                <a:lnTo>
                  <a:pt x="9465" y="9787"/>
                </a:lnTo>
                <a:lnTo>
                  <a:pt x="9424" y="9707"/>
                </a:lnTo>
                <a:lnTo>
                  <a:pt x="9364" y="9646"/>
                </a:lnTo>
                <a:lnTo>
                  <a:pt x="9304" y="9586"/>
                </a:lnTo>
                <a:lnTo>
                  <a:pt x="9223" y="9546"/>
                </a:lnTo>
                <a:lnTo>
                  <a:pt x="9143" y="9505"/>
                </a:lnTo>
                <a:lnTo>
                  <a:pt x="9062" y="9485"/>
                </a:lnTo>
                <a:lnTo>
                  <a:pt x="8881" y="9485"/>
                </a:lnTo>
                <a:lnTo>
                  <a:pt x="8800" y="9505"/>
                </a:lnTo>
                <a:lnTo>
                  <a:pt x="8720" y="9546"/>
                </a:lnTo>
                <a:lnTo>
                  <a:pt x="8659" y="9606"/>
                </a:lnTo>
                <a:lnTo>
                  <a:pt x="8599" y="9666"/>
                </a:lnTo>
                <a:lnTo>
                  <a:pt x="8538" y="9747"/>
                </a:lnTo>
                <a:lnTo>
                  <a:pt x="8518" y="9848"/>
                </a:lnTo>
                <a:lnTo>
                  <a:pt x="8458" y="10250"/>
                </a:lnTo>
                <a:lnTo>
                  <a:pt x="8418" y="10653"/>
                </a:lnTo>
                <a:lnTo>
                  <a:pt x="8357" y="11479"/>
                </a:lnTo>
                <a:lnTo>
                  <a:pt x="8337" y="11600"/>
                </a:lnTo>
                <a:lnTo>
                  <a:pt x="7290" y="10794"/>
                </a:lnTo>
                <a:lnTo>
                  <a:pt x="4753" y="8921"/>
                </a:lnTo>
                <a:lnTo>
                  <a:pt x="3504" y="7995"/>
                </a:lnTo>
                <a:lnTo>
                  <a:pt x="3222" y="7814"/>
                </a:lnTo>
                <a:lnTo>
                  <a:pt x="2940" y="7633"/>
                </a:lnTo>
                <a:lnTo>
                  <a:pt x="3001" y="7471"/>
                </a:lnTo>
                <a:lnTo>
                  <a:pt x="3061" y="7270"/>
                </a:lnTo>
                <a:lnTo>
                  <a:pt x="3081" y="7069"/>
                </a:lnTo>
                <a:lnTo>
                  <a:pt x="3101" y="6867"/>
                </a:lnTo>
                <a:lnTo>
                  <a:pt x="3101" y="6465"/>
                </a:lnTo>
                <a:lnTo>
                  <a:pt x="3081" y="6082"/>
                </a:lnTo>
                <a:lnTo>
                  <a:pt x="3061" y="5921"/>
                </a:lnTo>
                <a:lnTo>
                  <a:pt x="3021" y="5800"/>
                </a:lnTo>
                <a:lnTo>
                  <a:pt x="3001" y="5719"/>
                </a:lnTo>
                <a:lnTo>
                  <a:pt x="2960" y="5639"/>
                </a:lnTo>
                <a:lnTo>
                  <a:pt x="2880" y="5518"/>
                </a:lnTo>
                <a:lnTo>
                  <a:pt x="2759" y="5417"/>
                </a:lnTo>
                <a:lnTo>
                  <a:pt x="2598" y="5337"/>
                </a:lnTo>
                <a:lnTo>
                  <a:pt x="2376" y="5256"/>
                </a:lnTo>
                <a:lnTo>
                  <a:pt x="2115" y="5196"/>
                </a:lnTo>
                <a:lnTo>
                  <a:pt x="1853" y="5156"/>
                </a:lnTo>
                <a:lnTo>
                  <a:pt x="1571" y="5156"/>
                </a:lnTo>
                <a:lnTo>
                  <a:pt x="1289" y="5176"/>
                </a:lnTo>
                <a:lnTo>
                  <a:pt x="1007" y="5256"/>
                </a:lnTo>
                <a:lnTo>
                  <a:pt x="886" y="5297"/>
                </a:lnTo>
                <a:lnTo>
                  <a:pt x="765" y="5357"/>
                </a:lnTo>
                <a:lnTo>
                  <a:pt x="665" y="5417"/>
                </a:lnTo>
                <a:lnTo>
                  <a:pt x="564" y="5518"/>
                </a:lnTo>
                <a:lnTo>
                  <a:pt x="483" y="5397"/>
                </a:lnTo>
                <a:lnTo>
                  <a:pt x="463" y="5357"/>
                </a:lnTo>
                <a:lnTo>
                  <a:pt x="423" y="5337"/>
                </a:lnTo>
                <a:lnTo>
                  <a:pt x="322" y="5337"/>
                </a:lnTo>
                <a:lnTo>
                  <a:pt x="242" y="5377"/>
                </a:lnTo>
                <a:lnTo>
                  <a:pt x="181" y="5438"/>
                </a:lnTo>
                <a:lnTo>
                  <a:pt x="101" y="5599"/>
                </a:lnTo>
                <a:lnTo>
                  <a:pt x="40" y="5780"/>
                </a:lnTo>
                <a:lnTo>
                  <a:pt x="20" y="5961"/>
                </a:lnTo>
                <a:lnTo>
                  <a:pt x="0" y="6163"/>
                </a:lnTo>
                <a:lnTo>
                  <a:pt x="20" y="6525"/>
                </a:lnTo>
                <a:lnTo>
                  <a:pt x="40" y="6908"/>
                </a:lnTo>
                <a:lnTo>
                  <a:pt x="81" y="7733"/>
                </a:lnTo>
                <a:lnTo>
                  <a:pt x="121" y="8156"/>
                </a:lnTo>
                <a:lnTo>
                  <a:pt x="181" y="8559"/>
                </a:lnTo>
                <a:lnTo>
                  <a:pt x="202" y="8660"/>
                </a:lnTo>
                <a:lnTo>
                  <a:pt x="262" y="8760"/>
                </a:lnTo>
                <a:lnTo>
                  <a:pt x="322" y="8821"/>
                </a:lnTo>
                <a:lnTo>
                  <a:pt x="403" y="8861"/>
                </a:lnTo>
                <a:lnTo>
                  <a:pt x="504" y="8881"/>
                </a:lnTo>
                <a:lnTo>
                  <a:pt x="604" y="8901"/>
                </a:lnTo>
                <a:lnTo>
                  <a:pt x="685" y="8881"/>
                </a:lnTo>
                <a:lnTo>
                  <a:pt x="785" y="8861"/>
                </a:lnTo>
                <a:lnTo>
                  <a:pt x="886" y="8901"/>
                </a:lnTo>
                <a:lnTo>
                  <a:pt x="1128" y="8962"/>
                </a:lnTo>
                <a:lnTo>
                  <a:pt x="1369" y="8982"/>
                </a:lnTo>
                <a:lnTo>
                  <a:pt x="1611" y="8982"/>
                </a:lnTo>
                <a:lnTo>
                  <a:pt x="1853" y="8962"/>
                </a:lnTo>
                <a:lnTo>
                  <a:pt x="2094" y="8901"/>
                </a:lnTo>
                <a:lnTo>
                  <a:pt x="2336" y="8821"/>
                </a:lnTo>
                <a:lnTo>
                  <a:pt x="2558" y="8720"/>
                </a:lnTo>
                <a:lnTo>
                  <a:pt x="2739" y="8579"/>
                </a:lnTo>
                <a:lnTo>
                  <a:pt x="3021" y="8801"/>
                </a:lnTo>
                <a:lnTo>
                  <a:pt x="4652" y="10049"/>
                </a:lnTo>
                <a:lnTo>
                  <a:pt x="7773" y="12466"/>
                </a:lnTo>
                <a:lnTo>
                  <a:pt x="7975" y="12627"/>
                </a:lnTo>
                <a:lnTo>
                  <a:pt x="6182" y="12627"/>
                </a:lnTo>
                <a:lnTo>
                  <a:pt x="5780" y="12606"/>
                </a:lnTo>
                <a:lnTo>
                  <a:pt x="5337" y="12586"/>
                </a:lnTo>
                <a:lnTo>
                  <a:pt x="5115" y="12606"/>
                </a:lnTo>
                <a:lnTo>
                  <a:pt x="4914" y="12647"/>
                </a:lnTo>
                <a:lnTo>
                  <a:pt x="4712" y="12687"/>
                </a:lnTo>
                <a:lnTo>
                  <a:pt x="4531" y="12788"/>
                </a:lnTo>
                <a:lnTo>
                  <a:pt x="4471" y="12828"/>
                </a:lnTo>
                <a:lnTo>
                  <a:pt x="4450" y="12868"/>
                </a:lnTo>
                <a:lnTo>
                  <a:pt x="4430" y="12929"/>
                </a:lnTo>
                <a:lnTo>
                  <a:pt x="4430" y="12969"/>
                </a:lnTo>
                <a:lnTo>
                  <a:pt x="4430" y="13029"/>
                </a:lnTo>
                <a:lnTo>
                  <a:pt x="4450" y="13070"/>
                </a:lnTo>
                <a:lnTo>
                  <a:pt x="4491" y="13130"/>
                </a:lnTo>
                <a:lnTo>
                  <a:pt x="4531" y="13170"/>
                </a:lnTo>
                <a:lnTo>
                  <a:pt x="4632" y="13231"/>
                </a:lnTo>
                <a:lnTo>
                  <a:pt x="4732" y="13271"/>
                </a:lnTo>
                <a:lnTo>
                  <a:pt x="4954" y="13352"/>
                </a:lnTo>
                <a:lnTo>
                  <a:pt x="5175" y="13372"/>
                </a:lnTo>
                <a:lnTo>
                  <a:pt x="5417" y="13392"/>
                </a:lnTo>
                <a:lnTo>
                  <a:pt x="6505" y="13472"/>
                </a:lnTo>
                <a:lnTo>
                  <a:pt x="7008" y="13533"/>
                </a:lnTo>
                <a:lnTo>
                  <a:pt x="7532" y="13573"/>
                </a:lnTo>
                <a:lnTo>
                  <a:pt x="7773" y="13593"/>
                </a:lnTo>
                <a:lnTo>
                  <a:pt x="8035" y="13593"/>
                </a:lnTo>
                <a:lnTo>
                  <a:pt x="8297" y="13573"/>
                </a:lnTo>
                <a:lnTo>
                  <a:pt x="8538" y="13513"/>
                </a:lnTo>
                <a:lnTo>
                  <a:pt x="8639" y="13493"/>
                </a:lnTo>
                <a:lnTo>
                  <a:pt x="8720" y="13452"/>
                </a:lnTo>
                <a:lnTo>
                  <a:pt x="8881" y="13331"/>
                </a:lnTo>
                <a:lnTo>
                  <a:pt x="10753" y="14801"/>
                </a:lnTo>
                <a:lnTo>
                  <a:pt x="10290" y="15043"/>
                </a:lnTo>
                <a:lnTo>
                  <a:pt x="9827" y="15285"/>
                </a:lnTo>
                <a:lnTo>
                  <a:pt x="9384" y="15547"/>
                </a:lnTo>
                <a:lnTo>
                  <a:pt x="8941" y="15849"/>
                </a:lnTo>
                <a:lnTo>
                  <a:pt x="7793" y="16634"/>
                </a:lnTo>
                <a:lnTo>
                  <a:pt x="6625" y="17439"/>
                </a:lnTo>
                <a:lnTo>
                  <a:pt x="6505" y="17540"/>
                </a:lnTo>
                <a:lnTo>
                  <a:pt x="6424" y="17681"/>
                </a:lnTo>
                <a:lnTo>
                  <a:pt x="6364" y="17822"/>
                </a:lnTo>
                <a:lnTo>
                  <a:pt x="6343" y="17963"/>
                </a:lnTo>
                <a:lnTo>
                  <a:pt x="6343" y="18124"/>
                </a:lnTo>
                <a:lnTo>
                  <a:pt x="6404" y="18265"/>
                </a:lnTo>
                <a:lnTo>
                  <a:pt x="6484" y="18386"/>
                </a:lnTo>
                <a:lnTo>
                  <a:pt x="6625" y="18487"/>
                </a:lnTo>
                <a:lnTo>
                  <a:pt x="6927" y="18688"/>
                </a:lnTo>
                <a:lnTo>
                  <a:pt x="7209" y="18889"/>
                </a:lnTo>
                <a:lnTo>
                  <a:pt x="7471" y="19111"/>
                </a:lnTo>
                <a:lnTo>
                  <a:pt x="7733" y="19353"/>
                </a:lnTo>
                <a:lnTo>
                  <a:pt x="7975" y="19614"/>
                </a:lnTo>
                <a:lnTo>
                  <a:pt x="8196" y="19876"/>
                </a:lnTo>
                <a:lnTo>
                  <a:pt x="8659" y="20400"/>
                </a:lnTo>
                <a:lnTo>
                  <a:pt x="9606" y="21527"/>
                </a:lnTo>
                <a:lnTo>
                  <a:pt x="10069" y="22091"/>
                </a:lnTo>
                <a:lnTo>
                  <a:pt x="10512" y="22675"/>
                </a:lnTo>
                <a:lnTo>
                  <a:pt x="8357" y="24649"/>
                </a:lnTo>
                <a:lnTo>
                  <a:pt x="8055" y="24467"/>
                </a:lnTo>
                <a:lnTo>
                  <a:pt x="7733" y="24306"/>
                </a:lnTo>
                <a:lnTo>
                  <a:pt x="7391" y="24145"/>
                </a:lnTo>
                <a:lnTo>
                  <a:pt x="7048" y="24004"/>
                </a:lnTo>
                <a:lnTo>
                  <a:pt x="6706" y="23904"/>
                </a:lnTo>
                <a:lnTo>
                  <a:pt x="6364" y="23803"/>
                </a:lnTo>
                <a:lnTo>
                  <a:pt x="6021" y="23763"/>
                </a:lnTo>
                <a:lnTo>
                  <a:pt x="5679" y="23763"/>
                </a:lnTo>
                <a:lnTo>
                  <a:pt x="5598" y="23783"/>
                </a:lnTo>
                <a:lnTo>
                  <a:pt x="5518" y="23803"/>
                </a:lnTo>
                <a:lnTo>
                  <a:pt x="5397" y="23883"/>
                </a:lnTo>
                <a:lnTo>
                  <a:pt x="5296" y="23984"/>
                </a:lnTo>
                <a:lnTo>
                  <a:pt x="5236" y="24105"/>
                </a:lnTo>
                <a:lnTo>
                  <a:pt x="5216" y="24246"/>
                </a:lnTo>
                <a:lnTo>
                  <a:pt x="5236" y="24387"/>
                </a:lnTo>
                <a:lnTo>
                  <a:pt x="5276" y="24447"/>
                </a:lnTo>
                <a:lnTo>
                  <a:pt x="5316" y="24508"/>
                </a:lnTo>
                <a:lnTo>
                  <a:pt x="5377" y="24568"/>
                </a:lnTo>
                <a:lnTo>
                  <a:pt x="5437" y="24629"/>
                </a:lnTo>
                <a:lnTo>
                  <a:pt x="5598" y="24709"/>
                </a:lnTo>
                <a:lnTo>
                  <a:pt x="5759" y="24810"/>
                </a:lnTo>
                <a:lnTo>
                  <a:pt x="6102" y="24951"/>
                </a:lnTo>
                <a:lnTo>
                  <a:pt x="6464" y="25092"/>
                </a:lnTo>
                <a:lnTo>
                  <a:pt x="6807" y="25233"/>
                </a:lnTo>
                <a:lnTo>
                  <a:pt x="7109" y="25374"/>
                </a:lnTo>
                <a:lnTo>
                  <a:pt x="7391" y="25535"/>
                </a:lnTo>
                <a:lnTo>
                  <a:pt x="5034" y="27750"/>
                </a:lnTo>
                <a:lnTo>
                  <a:pt x="3746" y="29018"/>
                </a:lnTo>
                <a:lnTo>
                  <a:pt x="3182" y="29562"/>
                </a:lnTo>
                <a:lnTo>
                  <a:pt x="2396" y="29582"/>
                </a:lnTo>
                <a:lnTo>
                  <a:pt x="2094" y="29602"/>
                </a:lnTo>
                <a:lnTo>
                  <a:pt x="1812" y="29643"/>
                </a:lnTo>
                <a:lnTo>
                  <a:pt x="1510" y="29723"/>
                </a:lnTo>
                <a:lnTo>
                  <a:pt x="1369" y="29764"/>
                </a:lnTo>
                <a:lnTo>
                  <a:pt x="1249" y="29844"/>
                </a:lnTo>
                <a:lnTo>
                  <a:pt x="1168" y="29905"/>
                </a:lnTo>
                <a:lnTo>
                  <a:pt x="1108" y="29985"/>
                </a:lnTo>
                <a:lnTo>
                  <a:pt x="1067" y="30066"/>
                </a:lnTo>
                <a:lnTo>
                  <a:pt x="1047" y="30166"/>
                </a:lnTo>
                <a:lnTo>
                  <a:pt x="1067" y="30267"/>
                </a:lnTo>
                <a:lnTo>
                  <a:pt x="1088" y="30368"/>
                </a:lnTo>
                <a:lnTo>
                  <a:pt x="1148" y="30448"/>
                </a:lnTo>
                <a:lnTo>
                  <a:pt x="1229" y="30509"/>
                </a:lnTo>
                <a:lnTo>
                  <a:pt x="1108" y="30650"/>
                </a:lnTo>
                <a:lnTo>
                  <a:pt x="1007" y="30811"/>
                </a:lnTo>
                <a:lnTo>
                  <a:pt x="826" y="31133"/>
                </a:lnTo>
                <a:lnTo>
                  <a:pt x="544" y="31737"/>
                </a:lnTo>
                <a:lnTo>
                  <a:pt x="504" y="31818"/>
                </a:lnTo>
                <a:lnTo>
                  <a:pt x="483" y="31938"/>
                </a:lnTo>
                <a:lnTo>
                  <a:pt x="483" y="32039"/>
                </a:lnTo>
                <a:lnTo>
                  <a:pt x="504" y="32140"/>
                </a:lnTo>
                <a:lnTo>
                  <a:pt x="564" y="32240"/>
                </a:lnTo>
                <a:lnTo>
                  <a:pt x="624" y="32321"/>
                </a:lnTo>
                <a:lnTo>
                  <a:pt x="705" y="32381"/>
                </a:lnTo>
                <a:lnTo>
                  <a:pt x="806" y="32402"/>
                </a:lnTo>
                <a:lnTo>
                  <a:pt x="1309" y="32502"/>
                </a:lnTo>
                <a:lnTo>
                  <a:pt x="1571" y="32563"/>
                </a:lnTo>
                <a:lnTo>
                  <a:pt x="1812" y="32583"/>
                </a:lnTo>
                <a:lnTo>
                  <a:pt x="2074" y="32623"/>
                </a:lnTo>
                <a:lnTo>
                  <a:pt x="2316" y="32684"/>
                </a:lnTo>
                <a:lnTo>
                  <a:pt x="2799" y="32804"/>
                </a:lnTo>
                <a:lnTo>
                  <a:pt x="2940" y="32845"/>
                </a:lnTo>
                <a:lnTo>
                  <a:pt x="3041" y="32824"/>
                </a:lnTo>
                <a:lnTo>
                  <a:pt x="3142" y="32865"/>
                </a:lnTo>
                <a:lnTo>
                  <a:pt x="3343" y="32865"/>
                </a:lnTo>
                <a:lnTo>
                  <a:pt x="3444" y="32845"/>
                </a:lnTo>
                <a:lnTo>
                  <a:pt x="3524" y="32784"/>
                </a:lnTo>
                <a:lnTo>
                  <a:pt x="3605" y="32724"/>
                </a:lnTo>
                <a:lnTo>
                  <a:pt x="3665" y="32643"/>
                </a:lnTo>
                <a:lnTo>
                  <a:pt x="3726" y="32522"/>
                </a:lnTo>
                <a:lnTo>
                  <a:pt x="3806" y="32200"/>
                </a:lnTo>
                <a:lnTo>
                  <a:pt x="3846" y="31838"/>
                </a:lnTo>
                <a:lnTo>
                  <a:pt x="3927" y="31133"/>
                </a:lnTo>
                <a:lnTo>
                  <a:pt x="3947" y="30952"/>
                </a:lnTo>
                <a:lnTo>
                  <a:pt x="3947" y="30730"/>
                </a:lnTo>
                <a:lnTo>
                  <a:pt x="4048" y="30670"/>
                </a:lnTo>
                <a:lnTo>
                  <a:pt x="4128" y="30569"/>
                </a:lnTo>
                <a:lnTo>
                  <a:pt x="4189" y="30489"/>
                </a:lnTo>
                <a:lnTo>
                  <a:pt x="4249" y="30368"/>
                </a:lnTo>
                <a:lnTo>
                  <a:pt x="4269" y="30247"/>
                </a:lnTo>
                <a:lnTo>
                  <a:pt x="4269" y="30146"/>
                </a:lnTo>
                <a:lnTo>
                  <a:pt x="4249" y="30025"/>
                </a:lnTo>
                <a:lnTo>
                  <a:pt x="4209" y="29905"/>
                </a:lnTo>
                <a:lnTo>
                  <a:pt x="5659" y="28575"/>
                </a:lnTo>
                <a:lnTo>
                  <a:pt x="7552" y="26803"/>
                </a:lnTo>
                <a:lnTo>
                  <a:pt x="7552" y="26803"/>
                </a:lnTo>
                <a:lnTo>
                  <a:pt x="7491" y="27166"/>
                </a:lnTo>
                <a:lnTo>
                  <a:pt x="7370" y="27669"/>
                </a:lnTo>
                <a:lnTo>
                  <a:pt x="7270" y="28193"/>
                </a:lnTo>
                <a:lnTo>
                  <a:pt x="7229" y="28455"/>
                </a:lnTo>
                <a:lnTo>
                  <a:pt x="7209" y="28716"/>
                </a:lnTo>
                <a:lnTo>
                  <a:pt x="7229" y="28958"/>
                </a:lnTo>
                <a:lnTo>
                  <a:pt x="7270" y="29220"/>
                </a:lnTo>
                <a:lnTo>
                  <a:pt x="7310" y="29300"/>
                </a:lnTo>
                <a:lnTo>
                  <a:pt x="7350" y="29361"/>
                </a:lnTo>
                <a:lnTo>
                  <a:pt x="7391" y="29421"/>
                </a:lnTo>
                <a:lnTo>
                  <a:pt x="7451" y="29482"/>
                </a:lnTo>
                <a:lnTo>
                  <a:pt x="7572" y="29562"/>
                </a:lnTo>
                <a:lnTo>
                  <a:pt x="7713" y="29582"/>
                </a:lnTo>
                <a:lnTo>
                  <a:pt x="7854" y="29582"/>
                </a:lnTo>
                <a:lnTo>
                  <a:pt x="7995" y="29542"/>
                </a:lnTo>
                <a:lnTo>
                  <a:pt x="8136" y="29462"/>
                </a:lnTo>
                <a:lnTo>
                  <a:pt x="8236" y="29341"/>
                </a:lnTo>
                <a:lnTo>
                  <a:pt x="8357" y="29139"/>
                </a:lnTo>
                <a:lnTo>
                  <a:pt x="8458" y="28918"/>
                </a:lnTo>
                <a:lnTo>
                  <a:pt x="8518" y="28696"/>
                </a:lnTo>
                <a:lnTo>
                  <a:pt x="8579" y="28455"/>
                </a:lnTo>
                <a:lnTo>
                  <a:pt x="8659" y="27971"/>
                </a:lnTo>
                <a:lnTo>
                  <a:pt x="8720" y="27508"/>
                </a:lnTo>
                <a:lnTo>
                  <a:pt x="8881" y="26562"/>
                </a:lnTo>
                <a:lnTo>
                  <a:pt x="9062" y="25615"/>
                </a:lnTo>
                <a:lnTo>
                  <a:pt x="9062" y="25414"/>
                </a:lnTo>
                <a:lnTo>
                  <a:pt x="10975" y="23702"/>
                </a:lnTo>
                <a:lnTo>
                  <a:pt x="10894" y="24065"/>
                </a:lnTo>
                <a:lnTo>
                  <a:pt x="10653" y="25172"/>
                </a:lnTo>
                <a:lnTo>
                  <a:pt x="10411" y="26260"/>
                </a:lnTo>
                <a:lnTo>
                  <a:pt x="10391" y="26401"/>
                </a:lnTo>
                <a:lnTo>
                  <a:pt x="10411" y="26542"/>
                </a:lnTo>
                <a:lnTo>
                  <a:pt x="10472" y="26662"/>
                </a:lnTo>
                <a:lnTo>
                  <a:pt x="10552" y="26763"/>
                </a:lnTo>
                <a:lnTo>
                  <a:pt x="10653" y="26844"/>
                </a:lnTo>
                <a:lnTo>
                  <a:pt x="10774" y="26884"/>
                </a:lnTo>
                <a:lnTo>
                  <a:pt x="10894" y="26924"/>
                </a:lnTo>
                <a:lnTo>
                  <a:pt x="11056" y="26904"/>
                </a:lnTo>
                <a:lnTo>
                  <a:pt x="13371" y="26401"/>
                </a:lnTo>
                <a:lnTo>
                  <a:pt x="14378" y="26199"/>
                </a:lnTo>
                <a:lnTo>
                  <a:pt x="14882" y="26099"/>
                </a:lnTo>
                <a:lnTo>
                  <a:pt x="15385" y="25978"/>
                </a:lnTo>
                <a:lnTo>
                  <a:pt x="15405" y="29462"/>
                </a:lnTo>
                <a:lnTo>
                  <a:pt x="15083" y="29562"/>
                </a:lnTo>
                <a:lnTo>
                  <a:pt x="14781" y="29703"/>
                </a:lnTo>
                <a:lnTo>
                  <a:pt x="14237" y="29965"/>
                </a:lnTo>
                <a:lnTo>
                  <a:pt x="13975" y="30106"/>
                </a:lnTo>
                <a:lnTo>
                  <a:pt x="13714" y="30267"/>
                </a:lnTo>
                <a:lnTo>
                  <a:pt x="13452" y="30448"/>
                </a:lnTo>
                <a:lnTo>
                  <a:pt x="13190" y="30650"/>
                </a:lnTo>
                <a:lnTo>
                  <a:pt x="12948" y="30851"/>
                </a:lnTo>
                <a:lnTo>
                  <a:pt x="12747" y="31093"/>
                </a:lnTo>
                <a:lnTo>
                  <a:pt x="12566" y="31334"/>
                </a:lnTo>
                <a:lnTo>
                  <a:pt x="12505" y="31475"/>
                </a:lnTo>
                <a:lnTo>
                  <a:pt x="12445" y="31596"/>
                </a:lnTo>
                <a:lnTo>
                  <a:pt x="12425" y="31717"/>
                </a:lnTo>
                <a:lnTo>
                  <a:pt x="12445" y="31838"/>
                </a:lnTo>
                <a:lnTo>
                  <a:pt x="12485" y="31938"/>
                </a:lnTo>
                <a:lnTo>
                  <a:pt x="12546" y="32019"/>
                </a:lnTo>
                <a:lnTo>
                  <a:pt x="12646" y="32100"/>
                </a:lnTo>
                <a:lnTo>
                  <a:pt x="12747" y="32140"/>
                </a:lnTo>
                <a:lnTo>
                  <a:pt x="12868" y="32160"/>
                </a:lnTo>
                <a:lnTo>
                  <a:pt x="12989" y="32140"/>
                </a:lnTo>
                <a:lnTo>
                  <a:pt x="13210" y="32059"/>
                </a:lnTo>
                <a:lnTo>
                  <a:pt x="13432" y="31918"/>
                </a:lnTo>
                <a:lnTo>
                  <a:pt x="13855" y="31636"/>
                </a:lnTo>
                <a:lnTo>
                  <a:pt x="14076" y="31495"/>
                </a:lnTo>
                <a:lnTo>
                  <a:pt x="14298" y="31375"/>
                </a:lnTo>
                <a:lnTo>
                  <a:pt x="14761" y="31133"/>
                </a:lnTo>
                <a:lnTo>
                  <a:pt x="15083" y="30972"/>
                </a:lnTo>
                <a:lnTo>
                  <a:pt x="15405" y="30831"/>
                </a:lnTo>
                <a:lnTo>
                  <a:pt x="15446" y="33711"/>
                </a:lnTo>
                <a:lnTo>
                  <a:pt x="15466" y="34355"/>
                </a:lnTo>
                <a:lnTo>
                  <a:pt x="15123" y="34818"/>
                </a:lnTo>
                <a:lnTo>
                  <a:pt x="14942" y="35080"/>
                </a:lnTo>
                <a:lnTo>
                  <a:pt x="14781" y="35322"/>
                </a:lnTo>
                <a:lnTo>
                  <a:pt x="14640" y="35583"/>
                </a:lnTo>
                <a:lnTo>
                  <a:pt x="14539" y="35865"/>
                </a:lnTo>
                <a:lnTo>
                  <a:pt x="14499" y="35986"/>
                </a:lnTo>
                <a:lnTo>
                  <a:pt x="14479" y="36127"/>
                </a:lnTo>
                <a:lnTo>
                  <a:pt x="14479" y="36268"/>
                </a:lnTo>
                <a:lnTo>
                  <a:pt x="14499" y="36409"/>
                </a:lnTo>
                <a:lnTo>
                  <a:pt x="14499" y="36429"/>
                </a:lnTo>
                <a:lnTo>
                  <a:pt x="14519" y="36489"/>
                </a:lnTo>
                <a:lnTo>
                  <a:pt x="14620" y="36812"/>
                </a:lnTo>
                <a:lnTo>
                  <a:pt x="14761" y="37134"/>
                </a:lnTo>
                <a:lnTo>
                  <a:pt x="14922" y="37456"/>
                </a:lnTo>
                <a:lnTo>
                  <a:pt x="15083" y="37758"/>
                </a:lnTo>
                <a:lnTo>
                  <a:pt x="15425" y="38382"/>
                </a:lnTo>
                <a:lnTo>
                  <a:pt x="15768" y="38966"/>
                </a:lnTo>
                <a:lnTo>
                  <a:pt x="15848" y="39067"/>
                </a:lnTo>
                <a:lnTo>
                  <a:pt x="15929" y="39127"/>
                </a:lnTo>
                <a:lnTo>
                  <a:pt x="16029" y="39168"/>
                </a:lnTo>
                <a:lnTo>
                  <a:pt x="16150" y="39188"/>
                </a:lnTo>
                <a:lnTo>
                  <a:pt x="16251" y="39168"/>
                </a:lnTo>
                <a:lnTo>
                  <a:pt x="16372" y="39127"/>
                </a:lnTo>
                <a:lnTo>
                  <a:pt x="16452" y="39067"/>
                </a:lnTo>
                <a:lnTo>
                  <a:pt x="16533" y="38966"/>
                </a:lnTo>
                <a:lnTo>
                  <a:pt x="16875" y="38423"/>
                </a:lnTo>
                <a:lnTo>
                  <a:pt x="17238" y="37879"/>
                </a:lnTo>
                <a:lnTo>
                  <a:pt x="17640" y="37355"/>
                </a:lnTo>
                <a:lnTo>
                  <a:pt x="18084" y="36852"/>
                </a:lnTo>
                <a:lnTo>
                  <a:pt x="18204" y="36832"/>
                </a:lnTo>
                <a:lnTo>
                  <a:pt x="18325" y="36751"/>
                </a:lnTo>
                <a:lnTo>
                  <a:pt x="18426" y="36671"/>
                </a:lnTo>
                <a:lnTo>
                  <a:pt x="18506" y="36570"/>
                </a:lnTo>
                <a:lnTo>
                  <a:pt x="18547" y="36449"/>
                </a:lnTo>
                <a:lnTo>
                  <a:pt x="18567" y="36328"/>
                </a:lnTo>
                <a:lnTo>
                  <a:pt x="18547" y="36187"/>
                </a:lnTo>
                <a:lnTo>
                  <a:pt x="18466" y="36067"/>
                </a:lnTo>
                <a:lnTo>
                  <a:pt x="18365" y="35926"/>
                </a:lnTo>
                <a:lnTo>
                  <a:pt x="18265" y="35805"/>
                </a:lnTo>
                <a:lnTo>
                  <a:pt x="18003" y="35563"/>
                </a:lnTo>
                <a:lnTo>
                  <a:pt x="17479" y="35140"/>
                </a:lnTo>
                <a:lnTo>
                  <a:pt x="16674" y="34476"/>
                </a:lnTo>
                <a:lnTo>
                  <a:pt x="16613" y="30529"/>
                </a:lnTo>
                <a:lnTo>
                  <a:pt x="16613" y="30529"/>
                </a:lnTo>
                <a:lnTo>
                  <a:pt x="16916" y="30831"/>
                </a:lnTo>
                <a:lnTo>
                  <a:pt x="17258" y="31113"/>
                </a:lnTo>
                <a:lnTo>
                  <a:pt x="17600" y="31395"/>
                </a:lnTo>
                <a:lnTo>
                  <a:pt x="17943" y="31636"/>
                </a:lnTo>
                <a:lnTo>
                  <a:pt x="18325" y="31878"/>
                </a:lnTo>
                <a:lnTo>
                  <a:pt x="18708" y="32079"/>
                </a:lnTo>
                <a:lnTo>
                  <a:pt x="19090" y="32261"/>
                </a:lnTo>
                <a:lnTo>
                  <a:pt x="19493" y="32402"/>
                </a:lnTo>
                <a:lnTo>
                  <a:pt x="19594" y="32422"/>
                </a:lnTo>
                <a:lnTo>
                  <a:pt x="19695" y="32422"/>
                </a:lnTo>
                <a:lnTo>
                  <a:pt x="19795" y="32402"/>
                </a:lnTo>
                <a:lnTo>
                  <a:pt x="19876" y="32361"/>
                </a:lnTo>
                <a:lnTo>
                  <a:pt x="19956" y="32301"/>
                </a:lnTo>
                <a:lnTo>
                  <a:pt x="20037" y="32240"/>
                </a:lnTo>
                <a:lnTo>
                  <a:pt x="20077" y="32160"/>
                </a:lnTo>
                <a:lnTo>
                  <a:pt x="20117" y="32079"/>
                </a:lnTo>
                <a:lnTo>
                  <a:pt x="20158" y="31979"/>
                </a:lnTo>
                <a:lnTo>
                  <a:pt x="20178" y="31898"/>
                </a:lnTo>
                <a:lnTo>
                  <a:pt x="20178" y="31797"/>
                </a:lnTo>
                <a:lnTo>
                  <a:pt x="20158" y="31697"/>
                </a:lnTo>
                <a:lnTo>
                  <a:pt x="20117" y="31616"/>
                </a:lnTo>
                <a:lnTo>
                  <a:pt x="20077" y="31536"/>
                </a:lnTo>
                <a:lnTo>
                  <a:pt x="19997" y="31455"/>
                </a:lnTo>
                <a:lnTo>
                  <a:pt x="19916" y="31395"/>
                </a:lnTo>
                <a:lnTo>
                  <a:pt x="19554" y="31193"/>
                </a:lnTo>
                <a:lnTo>
                  <a:pt x="19211" y="31012"/>
                </a:lnTo>
                <a:lnTo>
                  <a:pt x="18849" y="30831"/>
                </a:lnTo>
                <a:lnTo>
                  <a:pt x="18486" y="30629"/>
                </a:lnTo>
                <a:lnTo>
                  <a:pt x="18124" y="30388"/>
                </a:lnTo>
                <a:lnTo>
                  <a:pt x="17781" y="30146"/>
                </a:lnTo>
                <a:lnTo>
                  <a:pt x="17439" y="29864"/>
                </a:lnTo>
                <a:lnTo>
                  <a:pt x="17117" y="29582"/>
                </a:lnTo>
                <a:lnTo>
                  <a:pt x="16996" y="29482"/>
                </a:lnTo>
                <a:lnTo>
                  <a:pt x="16855" y="29441"/>
                </a:lnTo>
                <a:lnTo>
                  <a:pt x="16734" y="29441"/>
                </a:lnTo>
                <a:lnTo>
                  <a:pt x="16593" y="29462"/>
                </a:lnTo>
                <a:lnTo>
                  <a:pt x="16573" y="25676"/>
                </a:lnTo>
                <a:lnTo>
                  <a:pt x="16996" y="25937"/>
                </a:lnTo>
                <a:lnTo>
                  <a:pt x="17419" y="26199"/>
                </a:lnTo>
                <a:lnTo>
                  <a:pt x="17862" y="26421"/>
                </a:lnTo>
                <a:lnTo>
                  <a:pt x="18305" y="26622"/>
                </a:lnTo>
                <a:lnTo>
                  <a:pt x="20923" y="27810"/>
                </a:lnTo>
                <a:lnTo>
                  <a:pt x="21084" y="27871"/>
                </a:lnTo>
                <a:lnTo>
                  <a:pt x="21245" y="27871"/>
                </a:lnTo>
                <a:lnTo>
                  <a:pt x="21406" y="27830"/>
                </a:lnTo>
                <a:lnTo>
                  <a:pt x="21527" y="27770"/>
                </a:lnTo>
                <a:lnTo>
                  <a:pt x="21628" y="27649"/>
                </a:lnTo>
                <a:lnTo>
                  <a:pt x="21688" y="27528"/>
                </a:lnTo>
                <a:lnTo>
                  <a:pt x="21728" y="27367"/>
                </a:lnTo>
                <a:lnTo>
                  <a:pt x="21728" y="27186"/>
                </a:lnTo>
                <a:lnTo>
                  <a:pt x="21265" y="24004"/>
                </a:lnTo>
                <a:lnTo>
                  <a:pt x="21124" y="23058"/>
                </a:lnTo>
                <a:lnTo>
                  <a:pt x="21124" y="23058"/>
                </a:lnTo>
                <a:lnTo>
                  <a:pt x="23843" y="25253"/>
                </a:lnTo>
                <a:lnTo>
                  <a:pt x="23702" y="25756"/>
                </a:lnTo>
                <a:lnTo>
                  <a:pt x="23581" y="26260"/>
                </a:lnTo>
                <a:lnTo>
                  <a:pt x="23460" y="26924"/>
                </a:lnTo>
                <a:lnTo>
                  <a:pt x="23380" y="27609"/>
                </a:lnTo>
                <a:lnTo>
                  <a:pt x="23319" y="27971"/>
                </a:lnTo>
                <a:lnTo>
                  <a:pt x="23299" y="28153"/>
                </a:lnTo>
                <a:lnTo>
                  <a:pt x="23299" y="28334"/>
                </a:lnTo>
                <a:lnTo>
                  <a:pt x="23299" y="28515"/>
                </a:lnTo>
                <a:lnTo>
                  <a:pt x="23339" y="28676"/>
                </a:lnTo>
                <a:lnTo>
                  <a:pt x="23420" y="28837"/>
                </a:lnTo>
                <a:lnTo>
                  <a:pt x="23521" y="28998"/>
                </a:lnTo>
                <a:lnTo>
                  <a:pt x="23601" y="29059"/>
                </a:lnTo>
                <a:lnTo>
                  <a:pt x="23682" y="29099"/>
                </a:lnTo>
                <a:lnTo>
                  <a:pt x="23782" y="29139"/>
                </a:lnTo>
                <a:lnTo>
                  <a:pt x="23863" y="29139"/>
                </a:lnTo>
                <a:lnTo>
                  <a:pt x="23964" y="29119"/>
                </a:lnTo>
                <a:lnTo>
                  <a:pt x="24044" y="29099"/>
                </a:lnTo>
                <a:lnTo>
                  <a:pt x="24125" y="29059"/>
                </a:lnTo>
                <a:lnTo>
                  <a:pt x="24205" y="28998"/>
                </a:lnTo>
                <a:lnTo>
                  <a:pt x="24306" y="28878"/>
                </a:lnTo>
                <a:lnTo>
                  <a:pt x="24387" y="28757"/>
                </a:lnTo>
                <a:lnTo>
                  <a:pt x="24427" y="28636"/>
                </a:lnTo>
                <a:lnTo>
                  <a:pt x="24467" y="28495"/>
                </a:lnTo>
                <a:lnTo>
                  <a:pt x="24487" y="28193"/>
                </a:lnTo>
                <a:lnTo>
                  <a:pt x="24487" y="27911"/>
                </a:lnTo>
                <a:lnTo>
                  <a:pt x="24568" y="27226"/>
                </a:lnTo>
                <a:lnTo>
                  <a:pt x="24668" y="26542"/>
                </a:lnTo>
                <a:lnTo>
                  <a:pt x="24749" y="25998"/>
                </a:lnTo>
                <a:lnTo>
                  <a:pt x="26199" y="27166"/>
                </a:lnTo>
                <a:lnTo>
                  <a:pt x="28636" y="29159"/>
                </a:lnTo>
                <a:lnTo>
                  <a:pt x="29824" y="30146"/>
                </a:lnTo>
                <a:lnTo>
                  <a:pt x="29763" y="30348"/>
                </a:lnTo>
                <a:lnTo>
                  <a:pt x="29743" y="30569"/>
                </a:lnTo>
                <a:lnTo>
                  <a:pt x="29743" y="30770"/>
                </a:lnTo>
                <a:lnTo>
                  <a:pt x="29743" y="30992"/>
                </a:lnTo>
                <a:lnTo>
                  <a:pt x="29803" y="32381"/>
                </a:lnTo>
                <a:lnTo>
                  <a:pt x="29824" y="32563"/>
                </a:lnTo>
                <a:lnTo>
                  <a:pt x="29884" y="32704"/>
                </a:lnTo>
                <a:lnTo>
                  <a:pt x="29985" y="32804"/>
                </a:lnTo>
                <a:lnTo>
                  <a:pt x="30106" y="32905"/>
                </a:lnTo>
                <a:lnTo>
                  <a:pt x="30226" y="32945"/>
                </a:lnTo>
                <a:lnTo>
                  <a:pt x="30387" y="32965"/>
                </a:lnTo>
                <a:lnTo>
                  <a:pt x="30528" y="32945"/>
                </a:lnTo>
                <a:lnTo>
                  <a:pt x="30690" y="32905"/>
                </a:lnTo>
                <a:lnTo>
                  <a:pt x="31012" y="32784"/>
                </a:lnTo>
                <a:lnTo>
                  <a:pt x="31354" y="32684"/>
                </a:lnTo>
                <a:lnTo>
                  <a:pt x="31676" y="32603"/>
                </a:lnTo>
                <a:lnTo>
                  <a:pt x="32019" y="32563"/>
                </a:lnTo>
                <a:lnTo>
                  <a:pt x="32925" y="32563"/>
                </a:lnTo>
                <a:lnTo>
                  <a:pt x="33086" y="32543"/>
                </a:lnTo>
                <a:lnTo>
                  <a:pt x="33267" y="32522"/>
                </a:lnTo>
                <a:lnTo>
                  <a:pt x="33428" y="32442"/>
                </a:lnTo>
                <a:lnTo>
                  <a:pt x="33509" y="32402"/>
                </a:lnTo>
                <a:lnTo>
                  <a:pt x="33569" y="32341"/>
                </a:lnTo>
                <a:lnTo>
                  <a:pt x="33630" y="32261"/>
                </a:lnTo>
                <a:lnTo>
                  <a:pt x="33650" y="32180"/>
                </a:lnTo>
                <a:lnTo>
                  <a:pt x="33670" y="32079"/>
                </a:lnTo>
                <a:lnTo>
                  <a:pt x="33690" y="31999"/>
                </a:lnTo>
                <a:lnTo>
                  <a:pt x="33670" y="31898"/>
                </a:lnTo>
                <a:lnTo>
                  <a:pt x="33650" y="31818"/>
                </a:lnTo>
                <a:lnTo>
                  <a:pt x="33630" y="31536"/>
                </a:lnTo>
                <a:lnTo>
                  <a:pt x="33589" y="31254"/>
                </a:lnTo>
                <a:lnTo>
                  <a:pt x="33549" y="30972"/>
                </a:lnTo>
                <a:lnTo>
                  <a:pt x="33529" y="30690"/>
                </a:lnTo>
                <a:lnTo>
                  <a:pt x="33529" y="30368"/>
                </a:lnTo>
                <a:lnTo>
                  <a:pt x="33549" y="30025"/>
                </a:lnTo>
                <a:lnTo>
                  <a:pt x="33589" y="29703"/>
                </a:lnTo>
                <a:lnTo>
                  <a:pt x="33650" y="29381"/>
                </a:lnTo>
                <a:lnTo>
                  <a:pt x="33650" y="29240"/>
                </a:lnTo>
                <a:lnTo>
                  <a:pt x="33630" y="29099"/>
                </a:lnTo>
                <a:lnTo>
                  <a:pt x="33589" y="28998"/>
                </a:lnTo>
                <a:lnTo>
                  <a:pt x="33509" y="28898"/>
                </a:lnTo>
                <a:lnTo>
                  <a:pt x="33408" y="28817"/>
                </a:lnTo>
                <a:lnTo>
                  <a:pt x="33287" y="28777"/>
                </a:lnTo>
                <a:lnTo>
                  <a:pt x="33166" y="28757"/>
                </a:lnTo>
                <a:lnTo>
                  <a:pt x="33025" y="28757"/>
                </a:lnTo>
                <a:lnTo>
                  <a:pt x="32321" y="28857"/>
                </a:lnTo>
                <a:lnTo>
                  <a:pt x="31616" y="28998"/>
                </a:lnTo>
                <a:lnTo>
                  <a:pt x="31314" y="29059"/>
                </a:lnTo>
                <a:lnTo>
                  <a:pt x="31012" y="29159"/>
                </a:lnTo>
                <a:lnTo>
                  <a:pt x="30931" y="29200"/>
                </a:lnTo>
                <a:lnTo>
                  <a:pt x="30871" y="29260"/>
                </a:lnTo>
                <a:lnTo>
                  <a:pt x="29904" y="28475"/>
                </a:lnTo>
                <a:lnTo>
                  <a:pt x="28958" y="27710"/>
                </a:lnTo>
                <a:lnTo>
                  <a:pt x="25917" y="25233"/>
                </a:lnTo>
                <a:lnTo>
                  <a:pt x="25031" y="24528"/>
                </a:lnTo>
                <a:lnTo>
                  <a:pt x="25192" y="24548"/>
                </a:lnTo>
                <a:lnTo>
                  <a:pt x="25373" y="24548"/>
                </a:lnTo>
                <a:lnTo>
                  <a:pt x="25554" y="24528"/>
                </a:lnTo>
                <a:lnTo>
                  <a:pt x="25736" y="24508"/>
                </a:lnTo>
                <a:lnTo>
                  <a:pt x="26078" y="24447"/>
                </a:lnTo>
                <a:lnTo>
                  <a:pt x="26400" y="24367"/>
                </a:lnTo>
                <a:lnTo>
                  <a:pt x="27347" y="24165"/>
                </a:lnTo>
                <a:lnTo>
                  <a:pt x="27810" y="24065"/>
                </a:lnTo>
                <a:lnTo>
                  <a:pt x="28293" y="23944"/>
                </a:lnTo>
                <a:lnTo>
                  <a:pt x="28414" y="23904"/>
                </a:lnTo>
                <a:lnTo>
                  <a:pt x="28515" y="23823"/>
                </a:lnTo>
                <a:lnTo>
                  <a:pt x="28595" y="23742"/>
                </a:lnTo>
                <a:lnTo>
                  <a:pt x="28656" y="23662"/>
                </a:lnTo>
                <a:lnTo>
                  <a:pt x="28696" y="23541"/>
                </a:lnTo>
                <a:lnTo>
                  <a:pt x="28716" y="23440"/>
                </a:lnTo>
                <a:lnTo>
                  <a:pt x="28716" y="23340"/>
                </a:lnTo>
                <a:lnTo>
                  <a:pt x="28696" y="23219"/>
                </a:lnTo>
                <a:lnTo>
                  <a:pt x="28656" y="23118"/>
                </a:lnTo>
                <a:lnTo>
                  <a:pt x="28595" y="23018"/>
                </a:lnTo>
                <a:lnTo>
                  <a:pt x="28535" y="22937"/>
                </a:lnTo>
                <a:lnTo>
                  <a:pt x="28434" y="22877"/>
                </a:lnTo>
                <a:lnTo>
                  <a:pt x="28333" y="22816"/>
                </a:lnTo>
                <a:lnTo>
                  <a:pt x="28233" y="22776"/>
                </a:lnTo>
                <a:lnTo>
                  <a:pt x="27971" y="22776"/>
                </a:lnTo>
                <a:lnTo>
                  <a:pt x="27508" y="22897"/>
                </a:lnTo>
                <a:lnTo>
                  <a:pt x="27025" y="23018"/>
                </a:lnTo>
                <a:lnTo>
                  <a:pt x="26098" y="23279"/>
                </a:lnTo>
                <a:lnTo>
                  <a:pt x="25716" y="23380"/>
                </a:lnTo>
                <a:lnTo>
                  <a:pt x="25494" y="23461"/>
                </a:lnTo>
                <a:lnTo>
                  <a:pt x="25273" y="23521"/>
                </a:lnTo>
                <a:lnTo>
                  <a:pt x="25071" y="23622"/>
                </a:lnTo>
                <a:lnTo>
                  <a:pt x="24890" y="23742"/>
                </a:lnTo>
                <a:lnTo>
                  <a:pt x="24729" y="23863"/>
                </a:lnTo>
                <a:lnTo>
                  <a:pt x="24668" y="23944"/>
                </a:lnTo>
                <a:lnTo>
                  <a:pt x="24608" y="24024"/>
                </a:lnTo>
                <a:lnTo>
                  <a:pt x="24568" y="24085"/>
                </a:lnTo>
                <a:lnTo>
                  <a:pt x="24568" y="24165"/>
                </a:lnTo>
                <a:lnTo>
                  <a:pt x="21084" y="21386"/>
                </a:lnTo>
                <a:lnTo>
                  <a:pt x="21728" y="21004"/>
                </a:lnTo>
                <a:lnTo>
                  <a:pt x="22373" y="20621"/>
                </a:lnTo>
                <a:lnTo>
                  <a:pt x="23017" y="20198"/>
                </a:lnTo>
                <a:lnTo>
                  <a:pt x="23641" y="19775"/>
                </a:lnTo>
                <a:lnTo>
                  <a:pt x="24266" y="19353"/>
                </a:lnTo>
                <a:lnTo>
                  <a:pt x="24870" y="18910"/>
                </a:lnTo>
                <a:lnTo>
                  <a:pt x="26058" y="17983"/>
                </a:lnTo>
                <a:lnTo>
                  <a:pt x="26138" y="17903"/>
                </a:lnTo>
                <a:lnTo>
                  <a:pt x="26179" y="17822"/>
                </a:lnTo>
                <a:lnTo>
                  <a:pt x="26219" y="17721"/>
                </a:lnTo>
                <a:lnTo>
                  <a:pt x="26219" y="17621"/>
                </a:lnTo>
                <a:lnTo>
                  <a:pt x="26199" y="17540"/>
                </a:lnTo>
                <a:lnTo>
                  <a:pt x="26159" y="17439"/>
                </a:lnTo>
                <a:lnTo>
                  <a:pt x="26118" y="17339"/>
                </a:lnTo>
                <a:lnTo>
                  <a:pt x="26058" y="17278"/>
                </a:lnTo>
                <a:lnTo>
                  <a:pt x="25655" y="16815"/>
                </a:lnTo>
                <a:lnTo>
                  <a:pt x="25232" y="16372"/>
                </a:lnTo>
                <a:lnTo>
                  <a:pt x="24769" y="15969"/>
                </a:lnTo>
                <a:lnTo>
                  <a:pt x="24286" y="15587"/>
                </a:lnTo>
                <a:lnTo>
                  <a:pt x="24044" y="15426"/>
                </a:lnTo>
                <a:lnTo>
                  <a:pt x="23782" y="15265"/>
                </a:lnTo>
                <a:lnTo>
                  <a:pt x="23521" y="15104"/>
                </a:lnTo>
                <a:lnTo>
                  <a:pt x="23219" y="14942"/>
                </a:lnTo>
                <a:lnTo>
                  <a:pt x="22937" y="14822"/>
                </a:lnTo>
                <a:lnTo>
                  <a:pt x="22635" y="14701"/>
                </a:lnTo>
                <a:lnTo>
                  <a:pt x="22353" y="14620"/>
                </a:lnTo>
                <a:lnTo>
                  <a:pt x="22051" y="14540"/>
                </a:lnTo>
                <a:lnTo>
                  <a:pt x="22171" y="14379"/>
                </a:lnTo>
                <a:lnTo>
                  <a:pt x="22252" y="14197"/>
                </a:lnTo>
                <a:lnTo>
                  <a:pt x="24004" y="12808"/>
                </a:lnTo>
                <a:lnTo>
                  <a:pt x="25776" y="11439"/>
                </a:lnTo>
                <a:lnTo>
                  <a:pt x="25897" y="11338"/>
                </a:lnTo>
                <a:lnTo>
                  <a:pt x="26159" y="11519"/>
                </a:lnTo>
                <a:lnTo>
                  <a:pt x="26461" y="11680"/>
                </a:lnTo>
                <a:lnTo>
                  <a:pt x="27025" y="11982"/>
                </a:lnTo>
                <a:lnTo>
                  <a:pt x="27508" y="12264"/>
                </a:lnTo>
                <a:lnTo>
                  <a:pt x="28011" y="12566"/>
                </a:lnTo>
                <a:lnTo>
                  <a:pt x="28515" y="12848"/>
                </a:lnTo>
                <a:lnTo>
                  <a:pt x="28776" y="12969"/>
                </a:lnTo>
                <a:lnTo>
                  <a:pt x="29038" y="13050"/>
                </a:lnTo>
                <a:lnTo>
                  <a:pt x="29139" y="13090"/>
                </a:lnTo>
                <a:lnTo>
                  <a:pt x="29240" y="13090"/>
                </a:lnTo>
                <a:lnTo>
                  <a:pt x="29320" y="13070"/>
                </a:lnTo>
                <a:lnTo>
                  <a:pt x="29421" y="13029"/>
                </a:lnTo>
                <a:lnTo>
                  <a:pt x="29481" y="12969"/>
                </a:lnTo>
                <a:lnTo>
                  <a:pt x="29562" y="12909"/>
                </a:lnTo>
                <a:lnTo>
                  <a:pt x="29602" y="12828"/>
                </a:lnTo>
                <a:lnTo>
                  <a:pt x="29642" y="12747"/>
                </a:lnTo>
                <a:lnTo>
                  <a:pt x="29683" y="12667"/>
                </a:lnTo>
                <a:lnTo>
                  <a:pt x="29703" y="12566"/>
                </a:lnTo>
                <a:lnTo>
                  <a:pt x="29703" y="12486"/>
                </a:lnTo>
                <a:lnTo>
                  <a:pt x="29683" y="12385"/>
                </a:lnTo>
                <a:lnTo>
                  <a:pt x="29642" y="12304"/>
                </a:lnTo>
                <a:lnTo>
                  <a:pt x="29602" y="12224"/>
                </a:lnTo>
                <a:lnTo>
                  <a:pt x="29522" y="12143"/>
                </a:lnTo>
                <a:lnTo>
                  <a:pt x="29441" y="12083"/>
                </a:lnTo>
                <a:lnTo>
                  <a:pt x="27548" y="11096"/>
                </a:lnTo>
                <a:lnTo>
                  <a:pt x="26763" y="10673"/>
                </a:lnTo>
                <a:lnTo>
                  <a:pt x="28817" y="9123"/>
                </a:lnTo>
                <a:lnTo>
                  <a:pt x="30891" y="7572"/>
                </a:lnTo>
                <a:lnTo>
                  <a:pt x="31032" y="7633"/>
                </a:lnTo>
                <a:lnTo>
                  <a:pt x="31173" y="7673"/>
                </a:lnTo>
                <a:lnTo>
                  <a:pt x="31314" y="7713"/>
                </a:lnTo>
                <a:lnTo>
                  <a:pt x="31475" y="7733"/>
                </a:lnTo>
                <a:lnTo>
                  <a:pt x="31616" y="7713"/>
                </a:lnTo>
                <a:lnTo>
                  <a:pt x="31777" y="7693"/>
                </a:lnTo>
                <a:lnTo>
                  <a:pt x="31918" y="7673"/>
                </a:lnTo>
                <a:lnTo>
                  <a:pt x="32059" y="7612"/>
                </a:lnTo>
                <a:lnTo>
                  <a:pt x="32180" y="7552"/>
                </a:lnTo>
                <a:lnTo>
                  <a:pt x="32280" y="7492"/>
                </a:lnTo>
                <a:lnTo>
                  <a:pt x="32502" y="7330"/>
                </a:lnTo>
                <a:lnTo>
                  <a:pt x="32683" y="7129"/>
                </a:lnTo>
                <a:lnTo>
                  <a:pt x="32844" y="6928"/>
                </a:lnTo>
                <a:lnTo>
                  <a:pt x="33025" y="6686"/>
                </a:lnTo>
                <a:lnTo>
                  <a:pt x="33227" y="6444"/>
                </a:lnTo>
                <a:lnTo>
                  <a:pt x="33328" y="6324"/>
                </a:lnTo>
                <a:lnTo>
                  <a:pt x="33448" y="6223"/>
                </a:lnTo>
                <a:lnTo>
                  <a:pt x="33589" y="6163"/>
                </a:lnTo>
                <a:lnTo>
                  <a:pt x="33730" y="6142"/>
                </a:lnTo>
                <a:lnTo>
                  <a:pt x="33811" y="6122"/>
                </a:lnTo>
                <a:lnTo>
                  <a:pt x="33891" y="6082"/>
                </a:lnTo>
                <a:lnTo>
                  <a:pt x="33952" y="6042"/>
                </a:lnTo>
                <a:lnTo>
                  <a:pt x="34012" y="6001"/>
                </a:lnTo>
                <a:lnTo>
                  <a:pt x="34093" y="5881"/>
                </a:lnTo>
                <a:lnTo>
                  <a:pt x="34153" y="5740"/>
                </a:lnTo>
                <a:lnTo>
                  <a:pt x="34153" y="5599"/>
                </a:lnTo>
                <a:lnTo>
                  <a:pt x="34133" y="5518"/>
                </a:lnTo>
                <a:lnTo>
                  <a:pt x="34093" y="5458"/>
                </a:lnTo>
                <a:lnTo>
                  <a:pt x="34052" y="5397"/>
                </a:lnTo>
                <a:lnTo>
                  <a:pt x="34012" y="5357"/>
                </a:lnTo>
                <a:lnTo>
                  <a:pt x="33932" y="5317"/>
                </a:lnTo>
                <a:lnTo>
                  <a:pt x="33851" y="5297"/>
                </a:lnTo>
                <a:lnTo>
                  <a:pt x="31616" y="4894"/>
                </a:lnTo>
                <a:lnTo>
                  <a:pt x="31414" y="4531"/>
                </a:lnTo>
                <a:lnTo>
                  <a:pt x="31334" y="4431"/>
                </a:lnTo>
                <a:lnTo>
                  <a:pt x="31253" y="4370"/>
                </a:lnTo>
                <a:lnTo>
                  <a:pt x="31153" y="4350"/>
                </a:lnTo>
                <a:lnTo>
                  <a:pt x="31052" y="4350"/>
                </a:lnTo>
                <a:lnTo>
                  <a:pt x="30971" y="4390"/>
                </a:lnTo>
                <a:lnTo>
                  <a:pt x="30871" y="4431"/>
                </a:lnTo>
                <a:lnTo>
                  <a:pt x="30810" y="4511"/>
                </a:lnTo>
                <a:lnTo>
                  <a:pt x="30750" y="4612"/>
                </a:lnTo>
                <a:lnTo>
                  <a:pt x="30549" y="5075"/>
                </a:lnTo>
                <a:lnTo>
                  <a:pt x="30347" y="5558"/>
                </a:lnTo>
                <a:lnTo>
                  <a:pt x="30146" y="6062"/>
                </a:lnTo>
                <a:lnTo>
                  <a:pt x="30085" y="6303"/>
                </a:lnTo>
                <a:lnTo>
                  <a:pt x="30025" y="6545"/>
                </a:lnTo>
                <a:lnTo>
                  <a:pt x="30025" y="6666"/>
                </a:lnTo>
                <a:lnTo>
                  <a:pt x="28031" y="8136"/>
                </a:lnTo>
                <a:lnTo>
                  <a:pt x="26078" y="9646"/>
                </a:lnTo>
                <a:lnTo>
                  <a:pt x="26259" y="8358"/>
                </a:lnTo>
                <a:lnTo>
                  <a:pt x="26340" y="7854"/>
                </a:lnTo>
                <a:lnTo>
                  <a:pt x="26400" y="7330"/>
                </a:lnTo>
                <a:lnTo>
                  <a:pt x="26420" y="7069"/>
                </a:lnTo>
                <a:lnTo>
                  <a:pt x="26420" y="6807"/>
                </a:lnTo>
                <a:lnTo>
                  <a:pt x="26380" y="6565"/>
                </a:lnTo>
                <a:lnTo>
                  <a:pt x="26320" y="6303"/>
                </a:lnTo>
                <a:lnTo>
                  <a:pt x="26279" y="6223"/>
                </a:lnTo>
                <a:lnTo>
                  <a:pt x="26219" y="6163"/>
                </a:lnTo>
                <a:lnTo>
                  <a:pt x="26159" y="6122"/>
                </a:lnTo>
                <a:lnTo>
                  <a:pt x="26018" y="6122"/>
                </a:lnTo>
                <a:lnTo>
                  <a:pt x="25937" y="6142"/>
                </a:lnTo>
                <a:lnTo>
                  <a:pt x="25877" y="6183"/>
                </a:lnTo>
                <a:lnTo>
                  <a:pt x="25816" y="6243"/>
                </a:lnTo>
                <a:lnTo>
                  <a:pt x="25675" y="6465"/>
                </a:lnTo>
                <a:lnTo>
                  <a:pt x="25554" y="6686"/>
                </a:lnTo>
                <a:lnTo>
                  <a:pt x="25454" y="6928"/>
                </a:lnTo>
                <a:lnTo>
                  <a:pt x="25393" y="7190"/>
                </a:lnTo>
                <a:lnTo>
                  <a:pt x="25273" y="7713"/>
                </a:lnTo>
                <a:lnTo>
                  <a:pt x="25192" y="8237"/>
                </a:lnTo>
                <a:lnTo>
                  <a:pt x="24970" y="9304"/>
                </a:lnTo>
                <a:lnTo>
                  <a:pt x="24890" y="9848"/>
                </a:lnTo>
                <a:lnTo>
                  <a:pt x="24809" y="10371"/>
                </a:lnTo>
                <a:lnTo>
                  <a:pt x="24809" y="10492"/>
                </a:lnTo>
                <a:lnTo>
                  <a:pt x="24830" y="10613"/>
                </a:lnTo>
                <a:lnTo>
                  <a:pt x="22574" y="12405"/>
                </a:lnTo>
                <a:lnTo>
                  <a:pt x="22614" y="12123"/>
                </a:lnTo>
                <a:lnTo>
                  <a:pt x="22675" y="11398"/>
                </a:lnTo>
                <a:lnTo>
                  <a:pt x="22715" y="10673"/>
                </a:lnTo>
                <a:lnTo>
                  <a:pt x="22695" y="9928"/>
                </a:lnTo>
                <a:lnTo>
                  <a:pt x="22675" y="9203"/>
                </a:lnTo>
                <a:lnTo>
                  <a:pt x="22635" y="9082"/>
                </a:lnTo>
                <a:lnTo>
                  <a:pt x="22594" y="8962"/>
                </a:lnTo>
                <a:lnTo>
                  <a:pt x="22534" y="8861"/>
                </a:lnTo>
                <a:lnTo>
                  <a:pt x="22433" y="8760"/>
                </a:lnTo>
                <a:lnTo>
                  <a:pt x="22333" y="8700"/>
                </a:lnTo>
                <a:lnTo>
                  <a:pt x="22212" y="8639"/>
                </a:lnTo>
                <a:lnTo>
                  <a:pt x="22091" y="8639"/>
                </a:lnTo>
                <a:lnTo>
                  <a:pt x="21950" y="8660"/>
                </a:lnTo>
                <a:lnTo>
                  <a:pt x="20399" y="9223"/>
                </a:lnTo>
                <a:lnTo>
                  <a:pt x="18869" y="9807"/>
                </a:lnTo>
                <a:lnTo>
                  <a:pt x="17238" y="10432"/>
                </a:lnTo>
                <a:lnTo>
                  <a:pt x="16775" y="10593"/>
                </a:lnTo>
                <a:lnTo>
                  <a:pt x="16835" y="7653"/>
                </a:lnTo>
                <a:lnTo>
                  <a:pt x="16916" y="7612"/>
                </a:lnTo>
                <a:lnTo>
                  <a:pt x="17459" y="7310"/>
                </a:lnTo>
                <a:lnTo>
                  <a:pt x="18003" y="7008"/>
                </a:lnTo>
                <a:lnTo>
                  <a:pt x="18285" y="6887"/>
                </a:lnTo>
                <a:lnTo>
                  <a:pt x="18567" y="6767"/>
                </a:lnTo>
                <a:lnTo>
                  <a:pt x="19151" y="6545"/>
                </a:lnTo>
                <a:lnTo>
                  <a:pt x="19735" y="6344"/>
                </a:lnTo>
                <a:lnTo>
                  <a:pt x="20319" y="6122"/>
                </a:lnTo>
                <a:lnTo>
                  <a:pt x="20379" y="6082"/>
                </a:lnTo>
                <a:lnTo>
                  <a:pt x="20440" y="6001"/>
                </a:lnTo>
                <a:lnTo>
                  <a:pt x="20500" y="5941"/>
                </a:lnTo>
                <a:lnTo>
                  <a:pt x="20540" y="5860"/>
                </a:lnTo>
                <a:lnTo>
                  <a:pt x="20560" y="5760"/>
                </a:lnTo>
                <a:lnTo>
                  <a:pt x="20581" y="5679"/>
                </a:lnTo>
                <a:lnTo>
                  <a:pt x="20581" y="5599"/>
                </a:lnTo>
                <a:lnTo>
                  <a:pt x="20560" y="5498"/>
                </a:lnTo>
                <a:lnTo>
                  <a:pt x="20520" y="5397"/>
                </a:lnTo>
                <a:lnTo>
                  <a:pt x="20460" y="5317"/>
                </a:lnTo>
                <a:lnTo>
                  <a:pt x="20379" y="5236"/>
                </a:lnTo>
                <a:lnTo>
                  <a:pt x="20299" y="5176"/>
                </a:lnTo>
                <a:lnTo>
                  <a:pt x="20218" y="5136"/>
                </a:lnTo>
                <a:lnTo>
                  <a:pt x="20097" y="5115"/>
                </a:lnTo>
                <a:lnTo>
                  <a:pt x="19997" y="5115"/>
                </a:lnTo>
                <a:lnTo>
                  <a:pt x="19896" y="5136"/>
                </a:lnTo>
                <a:lnTo>
                  <a:pt x="19594" y="5196"/>
                </a:lnTo>
                <a:lnTo>
                  <a:pt x="19312" y="5276"/>
                </a:lnTo>
                <a:lnTo>
                  <a:pt x="19010" y="5377"/>
                </a:lnTo>
                <a:lnTo>
                  <a:pt x="18708" y="5498"/>
                </a:lnTo>
                <a:lnTo>
                  <a:pt x="18144" y="5780"/>
                </a:lnTo>
                <a:lnTo>
                  <a:pt x="17620" y="6082"/>
                </a:lnTo>
                <a:lnTo>
                  <a:pt x="17238" y="6324"/>
                </a:lnTo>
                <a:lnTo>
                  <a:pt x="16855" y="6585"/>
                </a:lnTo>
                <a:lnTo>
                  <a:pt x="16895" y="4229"/>
                </a:lnTo>
                <a:lnTo>
                  <a:pt x="17419" y="3605"/>
                </a:lnTo>
                <a:lnTo>
                  <a:pt x="17620" y="3404"/>
                </a:lnTo>
                <a:lnTo>
                  <a:pt x="17822" y="3162"/>
                </a:lnTo>
                <a:lnTo>
                  <a:pt x="17902" y="3041"/>
                </a:lnTo>
                <a:lnTo>
                  <a:pt x="17963" y="2900"/>
                </a:lnTo>
                <a:lnTo>
                  <a:pt x="17983" y="2759"/>
                </a:lnTo>
                <a:lnTo>
                  <a:pt x="17983" y="2618"/>
                </a:lnTo>
                <a:lnTo>
                  <a:pt x="17359" y="383"/>
                </a:lnTo>
                <a:lnTo>
                  <a:pt x="17318" y="303"/>
                </a:lnTo>
                <a:lnTo>
                  <a:pt x="17298" y="222"/>
                </a:lnTo>
                <a:lnTo>
                  <a:pt x="17238" y="162"/>
                </a:lnTo>
                <a:lnTo>
                  <a:pt x="17177" y="101"/>
                </a:lnTo>
                <a:lnTo>
                  <a:pt x="17057" y="41"/>
                </a:lnTo>
                <a:lnTo>
                  <a:pt x="1691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9" name="Shape 99"/>
          <p:cNvCxnSpPr/>
          <p:nvPr/>
        </p:nvCxnSpPr>
        <p:spPr>
          <a:xfrm>
            <a:off x="5050975" y="6478950"/>
            <a:ext cx="4102799" cy="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dashDot"/>
            <a:round/>
            <a:headEnd len="lg" w="lg" type="none"/>
            <a:tailEnd len="lg" w="lg" type="none"/>
          </a:ln>
        </p:spPr>
      </p:cxnSp>
      <p:cxnSp>
        <p:nvCxnSpPr>
          <p:cNvPr id="100" name="Shape 100"/>
          <p:cNvCxnSpPr/>
          <p:nvPr/>
        </p:nvCxnSpPr>
        <p:spPr>
          <a:xfrm>
            <a:off x="0" y="6478950"/>
            <a:ext cx="4102799" cy="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dashDot"/>
            <a:round/>
            <a:headEnd len="lg" w="lg" type="none"/>
            <a:tailEnd len="lg" w="lg" type="none"/>
          </a:ln>
        </p:spPr>
      </p:cxnSp>
      <p:sp>
        <p:nvSpPr>
          <p:cNvPr id="101" name="Shape 101"/>
          <p:cNvSpPr/>
          <p:nvPr/>
        </p:nvSpPr>
        <p:spPr>
          <a:xfrm>
            <a:off x="4385867" y="6293020"/>
            <a:ext cx="372264" cy="371856"/>
          </a:xfrm>
          <a:custGeom>
            <a:pathLst>
              <a:path extrusionOk="0" h="37335" w="37376">
                <a:moveTo>
                  <a:pt x="19172" y="5317"/>
                </a:moveTo>
                <a:lnTo>
                  <a:pt x="19353" y="6404"/>
                </a:lnTo>
                <a:lnTo>
                  <a:pt x="19534" y="7511"/>
                </a:lnTo>
                <a:lnTo>
                  <a:pt x="19816" y="9304"/>
                </a:lnTo>
                <a:lnTo>
                  <a:pt x="20299" y="12344"/>
                </a:lnTo>
                <a:lnTo>
                  <a:pt x="20783" y="15325"/>
                </a:lnTo>
                <a:lnTo>
                  <a:pt x="20803" y="15365"/>
                </a:lnTo>
                <a:lnTo>
                  <a:pt x="20823" y="15385"/>
                </a:lnTo>
                <a:lnTo>
                  <a:pt x="20863" y="15385"/>
                </a:lnTo>
                <a:lnTo>
                  <a:pt x="20904" y="15365"/>
                </a:lnTo>
                <a:lnTo>
                  <a:pt x="22615" y="14197"/>
                </a:lnTo>
                <a:lnTo>
                  <a:pt x="24548" y="12908"/>
                </a:lnTo>
                <a:lnTo>
                  <a:pt x="23481" y="14298"/>
                </a:lnTo>
                <a:lnTo>
                  <a:pt x="22776" y="15244"/>
                </a:lnTo>
                <a:lnTo>
                  <a:pt x="22071" y="16211"/>
                </a:lnTo>
                <a:lnTo>
                  <a:pt x="22051" y="16251"/>
                </a:lnTo>
                <a:lnTo>
                  <a:pt x="22051" y="16291"/>
                </a:lnTo>
                <a:lnTo>
                  <a:pt x="22071" y="16332"/>
                </a:lnTo>
                <a:lnTo>
                  <a:pt x="22112" y="16352"/>
                </a:lnTo>
                <a:lnTo>
                  <a:pt x="24790" y="16855"/>
                </a:lnTo>
                <a:lnTo>
                  <a:pt x="27428" y="17379"/>
                </a:lnTo>
                <a:lnTo>
                  <a:pt x="30147" y="17902"/>
                </a:lnTo>
                <a:lnTo>
                  <a:pt x="32905" y="18426"/>
                </a:lnTo>
                <a:lnTo>
                  <a:pt x="31858" y="18527"/>
                </a:lnTo>
                <a:lnTo>
                  <a:pt x="30831" y="18587"/>
                </a:lnTo>
                <a:lnTo>
                  <a:pt x="29804" y="18647"/>
                </a:lnTo>
                <a:lnTo>
                  <a:pt x="28797" y="18688"/>
                </a:lnTo>
                <a:lnTo>
                  <a:pt x="26844" y="18748"/>
                </a:lnTo>
                <a:lnTo>
                  <a:pt x="24971" y="18748"/>
                </a:lnTo>
                <a:lnTo>
                  <a:pt x="22011" y="18728"/>
                </a:lnTo>
                <a:lnTo>
                  <a:pt x="19172" y="18728"/>
                </a:lnTo>
                <a:lnTo>
                  <a:pt x="20098" y="17761"/>
                </a:lnTo>
                <a:lnTo>
                  <a:pt x="20642" y="17218"/>
                </a:lnTo>
                <a:lnTo>
                  <a:pt x="21206" y="16654"/>
                </a:lnTo>
                <a:lnTo>
                  <a:pt x="21749" y="16110"/>
                </a:lnTo>
                <a:lnTo>
                  <a:pt x="22031" y="15808"/>
                </a:lnTo>
                <a:lnTo>
                  <a:pt x="22293" y="15526"/>
                </a:lnTo>
                <a:lnTo>
                  <a:pt x="22353" y="15425"/>
                </a:lnTo>
                <a:lnTo>
                  <a:pt x="22374" y="15325"/>
                </a:lnTo>
                <a:lnTo>
                  <a:pt x="22374" y="15224"/>
                </a:lnTo>
                <a:lnTo>
                  <a:pt x="22353" y="15123"/>
                </a:lnTo>
                <a:lnTo>
                  <a:pt x="22293" y="15043"/>
                </a:lnTo>
                <a:lnTo>
                  <a:pt x="22212" y="14962"/>
                </a:lnTo>
                <a:lnTo>
                  <a:pt x="22132" y="14922"/>
                </a:lnTo>
                <a:lnTo>
                  <a:pt x="22031" y="14902"/>
                </a:lnTo>
                <a:lnTo>
                  <a:pt x="21951" y="14922"/>
                </a:lnTo>
                <a:lnTo>
                  <a:pt x="21890" y="14942"/>
                </a:lnTo>
                <a:lnTo>
                  <a:pt x="21769" y="15003"/>
                </a:lnTo>
                <a:lnTo>
                  <a:pt x="21467" y="15305"/>
                </a:lnTo>
                <a:lnTo>
                  <a:pt x="21145" y="15607"/>
                </a:lnTo>
                <a:lnTo>
                  <a:pt x="20561" y="16211"/>
                </a:lnTo>
                <a:lnTo>
                  <a:pt x="20118" y="16694"/>
                </a:lnTo>
                <a:lnTo>
                  <a:pt x="18890" y="18003"/>
                </a:lnTo>
                <a:lnTo>
                  <a:pt x="18930" y="17016"/>
                </a:lnTo>
                <a:lnTo>
                  <a:pt x="18950" y="16251"/>
                </a:lnTo>
                <a:lnTo>
                  <a:pt x="18950" y="15466"/>
                </a:lnTo>
                <a:lnTo>
                  <a:pt x="18970" y="14781"/>
                </a:lnTo>
                <a:lnTo>
                  <a:pt x="19011" y="12586"/>
                </a:lnTo>
                <a:lnTo>
                  <a:pt x="19051" y="10452"/>
                </a:lnTo>
                <a:lnTo>
                  <a:pt x="19131" y="7330"/>
                </a:lnTo>
                <a:lnTo>
                  <a:pt x="19152" y="6122"/>
                </a:lnTo>
                <a:lnTo>
                  <a:pt x="19172" y="5317"/>
                </a:lnTo>
                <a:close/>
                <a:moveTo>
                  <a:pt x="18568" y="3947"/>
                </a:moveTo>
                <a:lnTo>
                  <a:pt x="18568" y="5961"/>
                </a:lnTo>
                <a:lnTo>
                  <a:pt x="18547" y="7270"/>
                </a:lnTo>
                <a:lnTo>
                  <a:pt x="18507" y="10290"/>
                </a:lnTo>
                <a:lnTo>
                  <a:pt x="18487" y="12485"/>
                </a:lnTo>
                <a:lnTo>
                  <a:pt x="18447" y="14620"/>
                </a:lnTo>
                <a:lnTo>
                  <a:pt x="18406" y="16855"/>
                </a:lnTo>
                <a:lnTo>
                  <a:pt x="18406" y="17600"/>
                </a:lnTo>
                <a:lnTo>
                  <a:pt x="18406" y="17983"/>
                </a:lnTo>
                <a:lnTo>
                  <a:pt x="18406" y="18003"/>
                </a:lnTo>
                <a:lnTo>
                  <a:pt x="17863" y="17399"/>
                </a:lnTo>
                <a:lnTo>
                  <a:pt x="17520" y="16976"/>
                </a:lnTo>
                <a:lnTo>
                  <a:pt x="17299" y="16694"/>
                </a:lnTo>
                <a:lnTo>
                  <a:pt x="17077" y="16432"/>
                </a:lnTo>
                <a:lnTo>
                  <a:pt x="16856" y="16211"/>
                </a:lnTo>
                <a:lnTo>
                  <a:pt x="16735" y="16090"/>
                </a:lnTo>
                <a:lnTo>
                  <a:pt x="16594" y="16009"/>
                </a:lnTo>
                <a:lnTo>
                  <a:pt x="16493" y="15949"/>
                </a:lnTo>
                <a:lnTo>
                  <a:pt x="16312" y="15949"/>
                </a:lnTo>
                <a:lnTo>
                  <a:pt x="16232" y="15989"/>
                </a:lnTo>
                <a:lnTo>
                  <a:pt x="16171" y="16030"/>
                </a:lnTo>
                <a:lnTo>
                  <a:pt x="16111" y="16110"/>
                </a:lnTo>
                <a:lnTo>
                  <a:pt x="16050" y="16211"/>
                </a:lnTo>
                <a:lnTo>
                  <a:pt x="16030" y="16312"/>
                </a:lnTo>
                <a:lnTo>
                  <a:pt x="16030" y="16412"/>
                </a:lnTo>
                <a:lnTo>
                  <a:pt x="16071" y="16513"/>
                </a:lnTo>
                <a:lnTo>
                  <a:pt x="16131" y="16654"/>
                </a:lnTo>
                <a:lnTo>
                  <a:pt x="16212" y="16795"/>
                </a:lnTo>
                <a:lnTo>
                  <a:pt x="16413" y="17057"/>
                </a:lnTo>
                <a:lnTo>
                  <a:pt x="16655" y="17318"/>
                </a:lnTo>
                <a:lnTo>
                  <a:pt x="16876" y="17540"/>
                </a:lnTo>
                <a:lnTo>
                  <a:pt x="17178" y="17862"/>
                </a:lnTo>
                <a:lnTo>
                  <a:pt x="18004" y="18728"/>
                </a:lnTo>
                <a:lnTo>
                  <a:pt x="17118" y="18768"/>
                </a:lnTo>
                <a:lnTo>
                  <a:pt x="16131" y="18788"/>
                </a:lnTo>
                <a:lnTo>
                  <a:pt x="15144" y="18809"/>
                </a:lnTo>
                <a:lnTo>
                  <a:pt x="11137" y="18809"/>
                </a:lnTo>
                <a:lnTo>
                  <a:pt x="3062" y="18788"/>
                </a:lnTo>
                <a:lnTo>
                  <a:pt x="2860" y="18788"/>
                </a:lnTo>
                <a:lnTo>
                  <a:pt x="3726" y="18627"/>
                </a:lnTo>
                <a:lnTo>
                  <a:pt x="4592" y="18466"/>
                </a:lnTo>
                <a:lnTo>
                  <a:pt x="6324" y="18164"/>
                </a:lnTo>
                <a:lnTo>
                  <a:pt x="7673" y="17943"/>
                </a:lnTo>
                <a:lnTo>
                  <a:pt x="9022" y="17701"/>
                </a:lnTo>
                <a:lnTo>
                  <a:pt x="11942" y="17157"/>
                </a:lnTo>
                <a:lnTo>
                  <a:pt x="15124" y="16573"/>
                </a:lnTo>
                <a:lnTo>
                  <a:pt x="15164" y="16553"/>
                </a:lnTo>
                <a:lnTo>
                  <a:pt x="15185" y="16513"/>
                </a:lnTo>
                <a:lnTo>
                  <a:pt x="15185" y="16473"/>
                </a:lnTo>
                <a:lnTo>
                  <a:pt x="15164" y="16432"/>
                </a:lnTo>
                <a:lnTo>
                  <a:pt x="14701" y="15808"/>
                </a:lnTo>
                <a:lnTo>
                  <a:pt x="12567" y="12908"/>
                </a:lnTo>
                <a:lnTo>
                  <a:pt x="16252" y="15425"/>
                </a:lnTo>
                <a:lnTo>
                  <a:pt x="16292" y="15446"/>
                </a:lnTo>
                <a:lnTo>
                  <a:pt x="16332" y="15425"/>
                </a:lnTo>
                <a:lnTo>
                  <a:pt x="16373" y="15405"/>
                </a:lnTo>
                <a:lnTo>
                  <a:pt x="16373" y="15365"/>
                </a:lnTo>
                <a:lnTo>
                  <a:pt x="16896" y="12687"/>
                </a:lnTo>
                <a:lnTo>
                  <a:pt x="17400" y="10029"/>
                </a:lnTo>
                <a:lnTo>
                  <a:pt x="18004" y="7008"/>
                </a:lnTo>
                <a:lnTo>
                  <a:pt x="18568" y="3947"/>
                </a:lnTo>
                <a:close/>
                <a:moveTo>
                  <a:pt x="22494" y="22433"/>
                </a:moveTo>
                <a:lnTo>
                  <a:pt x="22474" y="22453"/>
                </a:lnTo>
                <a:lnTo>
                  <a:pt x="22454" y="22453"/>
                </a:lnTo>
                <a:lnTo>
                  <a:pt x="22434" y="22494"/>
                </a:lnTo>
                <a:lnTo>
                  <a:pt x="22414" y="22514"/>
                </a:lnTo>
                <a:lnTo>
                  <a:pt x="22434" y="22554"/>
                </a:lnTo>
                <a:lnTo>
                  <a:pt x="22454" y="22574"/>
                </a:lnTo>
                <a:lnTo>
                  <a:pt x="22474" y="22594"/>
                </a:lnTo>
                <a:lnTo>
                  <a:pt x="22535" y="22594"/>
                </a:lnTo>
                <a:lnTo>
                  <a:pt x="22555" y="22574"/>
                </a:lnTo>
                <a:lnTo>
                  <a:pt x="22575" y="22554"/>
                </a:lnTo>
                <a:lnTo>
                  <a:pt x="22575" y="22514"/>
                </a:lnTo>
                <a:lnTo>
                  <a:pt x="22575" y="22494"/>
                </a:lnTo>
                <a:lnTo>
                  <a:pt x="22555" y="22453"/>
                </a:lnTo>
                <a:lnTo>
                  <a:pt x="22535" y="22453"/>
                </a:lnTo>
                <a:lnTo>
                  <a:pt x="22494" y="22433"/>
                </a:lnTo>
                <a:close/>
                <a:moveTo>
                  <a:pt x="5216" y="19352"/>
                </a:moveTo>
                <a:lnTo>
                  <a:pt x="9224" y="19393"/>
                </a:lnTo>
                <a:lnTo>
                  <a:pt x="13714" y="19393"/>
                </a:lnTo>
                <a:lnTo>
                  <a:pt x="14923" y="19413"/>
                </a:lnTo>
                <a:lnTo>
                  <a:pt x="16071" y="19453"/>
                </a:lnTo>
                <a:lnTo>
                  <a:pt x="17218" y="19493"/>
                </a:lnTo>
                <a:lnTo>
                  <a:pt x="17500" y="19513"/>
                </a:lnTo>
                <a:lnTo>
                  <a:pt x="16916" y="20158"/>
                </a:lnTo>
                <a:lnTo>
                  <a:pt x="16614" y="20500"/>
                </a:lnTo>
                <a:lnTo>
                  <a:pt x="16312" y="20802"/>
                </a:lnTo>
                <a:lnTo>
                  <a:pt x="16030" y="21124"/>
                </a:lnTo>
                <a:lnTo>
                  <a:pt x="15909" y="21306"/>
                </a:lnTo>
                <a:lnTo>
                  <a:pt x="15809" y="21487"/>
                </a:lnTo>
                <a:lnTo>
                  <a:pt x="15708" y="21668"/>
                </a:lnTo>
                <a:lnTo>
                  <a:pt x="15648" y="21849"/>
                </a:lnTo>
                <a:lnTo>
                  <a:pt x="15648" y="21910"/>
                </a:lnTo>
                <a:lnTo>
                  <a:pt x="15668" y="21970"/>
                </a:lnTo>
                <a:lnTo>
                  <a:pt x="15708" y="22010"/>
                </a:lnTo>
                <a:lnTo>
                  <a:pt x="15768" y="22031"/>
                </a:lnTo>
                <a:lnTo>
                  <a:pt x="15809" y="22010"/>
                </a:lnTo>
                <a:lnTo>
                  <a:pt x="15990" y="21930"/>
                </a:lnTo>
                <a:lnTo>
                  <a:pt x="16171" y="21829"/>
                </a:lnTo>
                <a:lnTo>
                  <a:pt x="16332" y="21708"/>
                </a:lnTo>
                <a:lnTo>
                  <a:pt x="16473" y="21567"/>
                </a:lnTo>
                <a:lnTo>
                  <a:pt x="16775" y="21265"/>
                </a:lnTo>
                <a:lnTo>
                  <a:pt x="17037" y="20963"/>
                </a:lnTo>
                <a:lnTo>
                  <a:pt x="17359" y="20601"/>
                </a:lnTo>
                <a:lnTo>
                  <a:pt x="18306" y="19614"/>
                </a:lnTo>
                <a:lnTo>
                  <a:pt x="18306" y="19735"/>
                </a:lnTo>
                <a:lnTo>
                  <a:pt x="18245" y="20842"/>
                </a:lnTo>
                <a:lnTo>
                  <a:pt x="18225" y="23078"/>
                </a:lnTo>
                <a:lnTo>
                  <a:pt x="18205" y="24487"/>
                </a:lnTo>
                <a:lnTo>
                  <a:pt x="18185" y="26078"/>
                </a:lnTo>
                <a:lnTo>
                  <a:pt x="18185" y="27689"/>
                </a:lnTo>
                <a:lnTo>
                  <a:pt x="18225" y="29542"/>
                </a:lnTo>
                <a:lnTo>
                  <a:pt x="18306" y="31153"/>
                </a:lnTo>
                <a:lnTo>
                  <a:pt x="18225" y="30810"/>
                </a:lnTo>
                <a:lnTo>
                  <a:pt x="17782" y="28495"/>
                </a:lnTo>
                <a:lnTo>
                  <a:pt x="17198" y="25434"/>
                </a:lnTo>
                <a:lnTo>
                  <a:pt x="16614" y="22172"/>
                </a:lnTo>
                <a:lnTo>
                  <a:pt x="16594" y="22131"/>
                </a:lnTo>
                <a:lnTo>
                  <a:pt x="16554" y="22111"/>
                </a:lnTo>
                <a:lnTo>
                  <a:pt x="16534" y="22111"/>
                </a:lnTo>
                <a:lnTo>
                  <a:pt x="16473" y="22131"/>
                </a:lnTo>
                <a:lnTo>
                  <a:pt x="15628" y="22756"/>
                </a:lnTo>
                <a:lnTo>
                  <a:pt x="12828" y="24830"/>
                </a:lnTo>
                <a:lnTo>
                  <a:pt x="15366" y="21084"/>
                </a:lnTo>
                <a:lnTo>
                  <a:pt x="15386" y="21044"/>
                </a:lnTo>
                <a:lnTo>
                  <a:pt x="15386" y="21004"/>
                </a:lnTo>
                <a:lnTo>
                  <a:pt x="15346" y="20963"/>
                </a:lnTo>
                <a:lnTo>
                  <a:pt x="15325" y="20943"/>
                </a:lnTo>
                <a:lnTo>
                  <a:pt x="12144" y="20520"/>
                </a:lnTo>
                <a:lnTo>
                  <a:pt x="9445" y="20118"/>
                </a:lnTo>
                <a:lnTo>
                  <a:pt x="5076" y="19453"/>
                </a:lnTo>
                <a:lnTo>
                  <a:pt x="4330" y="19352"/>
                </a:lnTo>
                <a:close/>
                <a:moveTo>
                  <a:pt x="29341" y="19554"/>
                </a:moveTo>
                <a:lnTo>
                  <a:pt x="28072" y="19755"/>
                </a:lnTo>
                <a:lnTo>
                  <a:pt x="24991" y="20258"/>
                </a:lnTo>
                <a:lnTo>
                  <a:pt x="21971" y="20742"/>
                </a:lnTo>
                <a:lnTo>
                  <a:pt x="21931" y="20762"/>
                </a:lnTo>
                <a:lnTo>
                  <a:pt x="21910" y="20782"/>
                </a:lnTo>
                <a:lnTo>
                  <a:pt x="21910" y="20822"/>
                </a:lnTo>
                <a:lnTo>
                  <a:pt x="21931" y="20863"/>
                </a:lnTo>
                <a:lnTo>
                  <a:pt x="23119" y="22615"/>
                </a:lnTo>
                <a:lnTo>
                  <a:pt x="24488" y="24628"/>
                </a:lnTo>
                <a:lnTo>
                  <a:pt x="23058" y="23561"/>
                </a:lnTo>
                <a:lnTo>
                  <a:pt x="22092" y="22836"/>
                </a:lnTo>
                <a:lnTo>
                  <a:pt x="21125" y="22111"/>
                </a:lnTo>
                <a:lnTo>
                  <a:pt x="21065" y="22091"/>
                </a:lnTo>
                <a:lnTo>
                  <a:pt x="21044" y="22111"/>
                </a:lnTo>
                <a:lnTo>
                  <a:pt x="21004" y="22131"/>
                </a:lnTo>
                <a:lnTo>
                  <a:pt x="20984" y="22172"/>
                </a:lnTo>
                <a:lnTo>
                  <a:pt x="20541" y="25474"/>
                </a:lnTo>
                <a:lnTo>
                  <a:pt x="20118" y="28293"/>
                </a:lnTo>
                <a:lnTo>
                  <a:pt x="19474" y="32542"/>
                </a:lnTo>
                <a:lnTo>
                  <a:pt x="19373" y="33308"/>
                </a:lnTo>
                <a:lnTo>
                  <a:pt x="19313" y="32301"/>
                </a:lnTo>
                <a:lnTo>
                  <a:pt x="19232" y="30549"/>
                </a:lnTo>
                <a:lnTo>
                  <a:pt x="19091" y="27689"/>
                </a:lnTo>
                <a:lnTo>
                  <a:pt x="19051" y="26924"/>
                </a:lnTo>
                <a:lnTo>
                  <a:pt x="18970" y="25091"/>
                </a:lnTo>
                <a:lnTo>
                  <a:pt x="18950" y="24165"/>
                </a:lnTo>
                <a:lnTo>
                  <a:pt x="18950" y="23239"/>
                </a:lnTo>
                <a:lnTo>
                  <a:pt x="18950" y="21004"/>
                </a:lnTo>
                <a:lnTo>
                  <a:pt x="18970" y="19896"/>
                </a:lnTo>
                <a:lnTo>
                  <a:pt x="18970" y="19735"/>
                </a:lnTo>
                <a:lnTo>
                  <a:pt x="19816" y="20540"/>
                </a:lnTo>
                <a:lnTo>
                  <a:pt x="20017" y="20722"/>
                </a:lnTo>
                <a:lnTo>
                  <a:pt x="20259" y="20963"/>
                </a:lnTo>
                <a:lnTo>
                  <a:pt x="20521" y="21205"/>
                </a:lnTo>
                <a:lnTo>
                  <a:pt x="20662" y="21306"/>
                </a:lnTo>
                <a:lnTo>
                  <a:pt x="20803" y="21386"/>
                </a:lnTo>
                <a:lnTo>
                  <a:pt x="20944" y="21426"/>
                </a:lnTo>
                <a:lnTo>
                  <a:pt x="21085" y="21447"/>
                </a:lnTo>
                <a:lnTo>
                  <a:pt x="21145" y="21447"/>
                </a:lnTo>
                <a:lnTo>
                  <a:pt x="21185" y="21426"/>
                </a:lnTo>
                <a:lnTo>
                  <a:pt x="21226" y="21406"/>
                </a:lnTo>
                <a:lnTo>
                  <a:pt x="21246" y="21386"/>
                </a:lnTo>
                <a:lnTo>
                  <a:pt x="21246" y="21346"/>
                </a:lnTo>
                <a:lnTo>
                  <a:pt x="21246" y="21205"/>
                </a:lnTo>
                <a:lnTo>
                  <a:pt x="21206" y="21064"/>
                </a:lnTo>
                <a:lnTo>
                  <a:pt x="21125" y="20943"/>
                </a:lnTo>
                <a:lnTo>
                  <a:pt x="21044" y="20802"/>
                </a:lnTo>
                <a:lnTo>
                  <a:pt x="20823" y="20561"/>
                </a:lnTo>
                <a:lnTo>
                  <a:pt x="20581" y="20339"/>
                </a:lnTo>
                <a:lnTo>
                  <a:pt x="20400" y="20158"/>
                </a:lnTo>
                <a:lnTo>
                  <a:pt x="19877" y="19594"/>
                </a:lnTo>
                <a:lnTo>
                  <a:pt x="22374" y="19614"/>
                </a:lnTo>
                <a:lnTo>
                  <a:pt x="25394" y="19614"/>
                </a:lnTo>
                <a:lnTo>
                  <a:pt x="27307" y="19594"/>
                </a:lnTo>
                <a:lnTo>
                  <a:pt x="28314" y="19574"/>
                </a:lnTo>
                <a:lnTo>
                  <a:pt x="29341" y="19554"/>
                </a:lnTo>
                <a:close/>
                <a:moveTo>
                  <a:pt x="18749" y="0"/>
                </a:moveTo>
                <a:lnTo>
                  <a:pt x="18688" y="20"/>
                </a:lnTo>
                <a:lnTo>
                  <a:pt x="18507" y="242"/>
                </a:lnTo>
                <a:lnTo>
                  <a:pt x="18346" y="484"/>
                </a:lnTo>
                <a:lnTo>
                  <a:pt x="18225" y="745"/>
                </a:lnTo>
                <a:lnTo>
                  <a:pt x="18125" y="1027"/>
                </a:lnTo>
                <a:lnTo>
                  <a:pt x="18044" y="1309"/>
                </a:lnTo>
                <a:lnTo>
                  <a:pt x="17984" y="1611"/>
                </a:lnTo>
                <a:lnTo>
                  <a:pt x="17883" y="2195"/>
                </a:lnTo>
                <a:lnTo>
                  <a:pt x="17802" y="2779"/>
                </a:lnTo>
                <a:lnTo>
                  <a:pt x="17077" y="6384"/>
                </a:lnTo>
                <a:lnTo>
                  <a:pt x="16413" y="9868"/>
                </a:lnTo>
                <a:lnTo>
                  <a:pt x="15768" y="13331"/>
                </a:lnTo>
                <a:lnTo>
                  <a:pt x="15668" y="13855"/>
                </a:lnTo>
                <a:lnTo>
                  <a:pt x="12043" y="11398"/>
                </a:lnTo>
                <a:lnTo>
                  <a:pt x="11701" y="11116"/>
                </a:lnTo>
                <a:lnTo>
                  <a:pt x="11419" y="10895"/>
                </a:lnTo>
                <a:lnTo>
                  <a:pt x="11117" y="10673"/>
                </a:lnTo>
                <a:lnTo>
                  <a:pt x="10956" y="10593"/>
                </a:lnTo>
                <a:lnTo>
                  <a:pt x="10795" y="10512"/>
                </a:lnTo>
                <a:lnTo>
                  <a:pt x="10654" y="10472"/>
                </a:lnTo>
                <a:lnTo>
                  <a:pt x="10492" y="10452"/>
                </a:lnTo>
                <a:lnTo>
                  <a:pt x="10452" y="10452"/>
                </a:lnTo>
                <a:lnTo>
                  <a:pt x="10331" y="10472"/>
                </a:lnTo>
                <a:lnTo>
                  <a:pt x="10211" y="10512"/>
                </a:lnTo>
                <a:lnTo>
                  <a:pt x="10130" y="10593"/>
                </a:lnTo>
                <a:lnTo>
                  <a:pt x="10070" y="10673"/>
                </a:lnTo>
                <a:lnTo>
                  <a:pt x="10049" y="10794"/>
                </a:lnTo>
                <a:lnTo>
                  <a:pt x="10070" y="10915"/>
                </a:lnTo>
                <a:lnTo>
                  <a:pt x="10110" y="11056"/>
                </a:lnTo>
                <a:lnTo>
                  <a:pt x="10170" y="11217"/>
                </a:lnTo>
                <a:lnTo>
                  <a:pt x="10271" y="11378"/>
                </a:lnTo>
                <a:lnTo>
                  <a:pt x="10372" y="11559"/>
                </a:lnTo>
                <a:lnTo>
                  <a:pt x="10633" y="11901"/>
                </a:lnTo>
                <a:lnTo>
                  <a:pt x="10714" y="12002"/>
                </a:lnTo>
                <a:lnTo>
                  <a:pt x="12063" y="13875"/>
                </a:lnTo>
                <a:lnTo>
                  <a:pt x="13553" y="15869"/>
                </a:lnTo>
                <a:lnTo>
                  <a:pt x="9828" y="16573"/>
                </a:lnTo>
                <a:lnTo>
                  <a:pt x="6123" y="17278"/>
                </a:lnTo>
                <a:lnTo>
                  <a:pt x="3001" y="17882"/>
                </a:lnTo>
                <a:lnTo>
                  <a:pt x="2699" y="17923"/>
                </a:lnTo>
                <a:lnTo>
                  <a:pt x="2256" y="17983"/>
                </a:lnTo>
                <a:lnTo>
                  <a:pt x="1813" y="18063"/>
                </a:lnTo>
                <a:lnTo>
                  <a:pt x="1390" y="18144"/>
                </a:lnTo>
                <a:lnTo>
                  <a:pt x="988" y="18245"/>
                </a:lnTo>
                <a:lnTo>
                  <a:pt x="645" y="18366"/>
                </a:lnTo>
                <a:lnTo>
                  <a:pt x="504" y="18426"/>
                </a:lnTo>
                <a:lnTo>
                  <a:pt x="363" y="18486"/>
                </a:lnTo>
                <a:lnTo>
                  <a:pt x="243" y="18567"/>
                </a:lnTo>
                <a:lnTo>
                  <a:pt x="162" y="18647"/>
                </a:lnTo>
                <a:lnTo>
                  <a:pt x="81" y="18748"/>
                </a:lnTo>
                <a:lnTo>
                  <a:pt x="21" y="18829"/>
                </a:lnTo>
                <a:lnTo>
                  <a:pt x="1" y="18970"/>
                </a:lnTo>
                <a:lnTo>
                  <a:pt x="1" y="19091"/>
                </a:lnTo>
                <a:lnTo>
                  <a:pt x="61" y="19231"/>
                </a:lnTo>
                <a:lnTo>
                  <a:pt x="142" y="19372"/>
                </a:lnTo>
                <a:lnTo>
                  <a:pt x="263" y="19473"/>
                </a:lnTo>
                <a:lnTo>
                  <a:pt x="384" y="19574"/>
                </a:lnTo>
                <a:lnTo>
                  <a:pt x="524" y="19654"/>
                </a:lnTo>
                <a:lnTo>
                  <a:pt x="665" y="19735"/>
                </a:lnTo>
                <a:lnTo>
                  <a:pt x="847" y="19815"/>
                </a:lnTo>
                <a:lnTo>
                  <a:pt x="1008" y="19876"/>
                </a:lnTo>
                <a:lnTo>
                  <a:pt x="1411" y="19977"/>
                </a:lnTo>
                <a:lnTo>
                  <a:pt x="1813" y="20037"/>
                </a:lnTo>
                <a:lnTo>
                  <a:pt x="2236" y="20097"/>
                </a:lnTo>
                <a:lnTo>
                  <a:pt x="3062" y="20158"/>
                </a:lnTo>
                <a:lnTo>
                  <a:pt x="3505" y="20198"/>
                </a:lnTo>
                <a:lnTo>
                  <a:pt x="3867" y="20238"/>
                </a:lnTo>
                <a:lnTo>
                  <a:pt x="8922" y="21024"/>
                </a:lnTo>
                <a:lnTo>
                  <a:pt x="11358" y="21386"/>
                </a:lnTo>
                <a:lnTo>
                  <a:pt x="13775" y="21708"/>
                </a:lnTo>
                <a:lnTo>
                  <a:pt x="12144" y="24105"/>
                </a:lnTo>
                <a:lnTo>
                  <a:pt x="11298" y="25353"/>
                </a:lnTo>
                <a:lnTo>
                  <a:pt x="11036" y="25696"/>
                </a:lnTo>
                <a:lnTo>
                  <a:pt x="10795" y="25998"/>
                </a:lnTo>
                <a:lnTo>
                  <a:pt x="10573" y="26300"/>
                </a:lnTo>
                <a:lnTo>
                  <a:pt x="10472" y="26461"/>
                </a:lnTo>
                <a:lnTo>
                  <a:pt x="10412" y="26622"/>
                </a:lnTo>
                <a:lnTo>
                  <a:pt x="10372" y="26783"/>
                </a:lnTo>
                <a:lnTo>
                  <a:pt x="10372" y="26944"/>
                </a:lnTo>
                <a:lnTo>
                  <a:pt x="10392" y="27045"/>
                </a:lnTo>
                <a:lnTo>
                  <a:pt x="10412" y="27145"/>
                </a:lnTo>
                <a:lnTo>
                  <a:pt x="10452" y="27226"/>
                </a:lnTo>
                <a:lnTo>
                  <a:pt x="10513" y="27266"/>
                </a:lnTo>
                <a:lnTo>
                  <a:pt x="10573" y="27307"/>
                </a:lnTo>
                <a:lnTo>
                  <a:pt x="10613" y="27327"/>
                </a:lnTo>
                <a:lnTo>
                  <a:pt x="10734" y="27347"/>
                </a:lnTo>
                <a:lnTo>
                  <a:pt x="10855" y="27327"/>
                </a:lnTo>
                <a:lnTo>
                  <a:pt x="10996" y="27286"/>
                </a:lnTo>
                <a:lnTo>
                  <a:pt x="11157" y="27206"/>
                </a:lnTo>
                <a:lnTo>
                  <a:pt x="11298" y="27125"/>
                </a:lnTo>
                <a:lnTo>
                  <a:pt x="11580" y="26944"/>
                </a:lnTo>
                <a:lnTo>
                  <a:pt x="11822" y="26763"/>
                </a:lnTo>
                <a:lnTo>
                  <a:pt x="11922" y="26682"/>
                </a:lnTo>
                <a:lnTo>
                  <a:pt x="13795" y="25313"/>
                </a:lnTo>
                <a:lnTo>
                  <a:pt x="15648" y="23944"/>
                </a:lnTo>
                <a:lnTo>
                  <a:pt x="15909" y="23742"/>
                </a:lnTo>
                <a:lnTo>
                  <a:pt x="16594" y="27387"/>
                </a:lnTo>
                <a:lnTo>
                  <a:pt x="17279" y="31012"/>
                </a:lnTo>
                <a:lnTo>
                  <a:pt x="17863" y="33992"/>
                </a:lnTo>
                <a:lnTo>
                  <a:pt x="17923" y="34536"/>
                </a:lnTo>
                <a:lnTo>
                  <a:pt x="17963" y="34959"/>
                </a:lnTo>
                <a:lnTo>
                  <a:pt x="18024" y="35422"/>
                </a:lnTo>
                <a:lnTo>
                  <a:pt x="18104" y="35885"/>
                </a:lnTo>
                <a:lnTo>
                  <a:pt x="18225" y="36328"/>
                </a:lnTo>
                <a:lnTo>
                  <a:pt x="18286" y="36530"/>
                </a:lnTo>
                <a:lnTo>
                  <a:pt x="18366" y="36731"/>
                </a:lnTo>
                <a:lnTo>
                  <a:pt x="18447" y="36892"/>
                </a:lnTo>
                <a:lnTo>
                  <a:pt x="18547" y="37053"/>
                </a:lnTo>
                <a:lnTo>
                  <a:pt x="18668" y="37174"/>
                </a:lnTo>
                <a:lnTo>
                  <a:pt x="18789" y="37254"/>
                </a:lnTo>
                <a:lnTo>
                  <a:pt x="18930" y="37315"/>
                </a:lnTo>
                <a:lnTo>
                  <a:pt x="19091" y="37335"/>
                </a:lnTo>
                <a:lnTo>
                  <a:pt x="19192" y="37335"/>
                </a:lnTo>
                <a:lnTo>
                  <a:pt x="19333" y="37295"/>
                </a:lnTo>
                <a:lnTo>
                  <a:pt x="19454" y="37214"/>
                </a:lnTo>
                <a:lnTo>
                  <a:pt x="19574" y="37113"/>
                </a:lnTo>
                <a:lnTo>
                  <a:pt x="19655" y="36973"/>
                </a:lnTo>
                <a:lnTo>
                  <a:pt x="19756" y="36811"/>
                </a:lnTo>
                <a:lnTo>
                  <a:pt x="19816" y="36630"/>
                </a:lnTo>
                <a:lnTo>
                  <a:pt x="19897" y="36449"/>
                </a:lnTo>
                <a:lnTo>
                  <a:pt x="19937" y="36227"/>
                </a:lnTo>
                <a:lnTo>
                  <a:pt x="20038" y="35784"/>
                </a:lnTo>
                <a:lnTo>
                  <a:pt x="20098" y="35321"/>
                </a:lnTo>
                <a:lnTo>
                  <a:pt x="20179" y="34475"/>
                </a:lnTo>
                <a:lnTo>
                  <a:pt x="20219" y="33932"/>
                </a:lnTo>
                <a:lnTo>
                  <a:pt x="20984" y="29018"/>
                </a:lnTo>
                <a:lnTo>
                  <a:pt x="21387" y="26400"/>
                </a:lnTo>
                <a:lnTo>
                  <a:pt x="21749" y="23762"/>
                </a:lnTo>
                <a:lnTo>
                  <a:pt x="22333" y="24185"/>
                </a:lnTo>
                <a:lnTo>
                  <a:pt x="22937" y="24669"/>
                </a:lnTo>
                <a:lnTo>
                  <a:pt x="23884" y="25373"/>
                </a:lnTo>
                <a:lnTo>
                  <a:pt x="24347" y="25736"/>
                </a:lnTo>
                <a:lnTo>
                  <a:pt x="24830" y="26058"/>
                </a:lnTo>
                <a:lnTo>
                  <a:pt x="25314" y="26380"/>
                </a:lnTo>
                <a:lnTo>
                  <a:pt x="25817" y="26662"/>
                </a:lnTo>
                <a:lnTo>
                  <a:pt x="26320" y="26904"/>
                </a:lnTo>
                <a:lnTo>
                  <a:pt x="26824" y="27105"/>
                </a:lnTo>
                <a:lnTo>
                  <a:pt x="26884" y="27125"/>
                </a:lnTo>
                <a:lnTo>
                  <a:pt x="26925" y="27105"/>
                </a:lnTo>
                <a:lnTo>
                  <a:pt x="26965" y="27065"/>
                </a:lnTo>
                <a:lnTo>
                  <a:pt x="26985" y="27005"/>
                </a:lnTo>
                <a:lnTo>
                  <a:pt x="26965" y="26884"/>
                </a:lnTo>
                <a:lnTo>
                  <a:pt x="26904" y="26662"/>
                </a:lnTo>
                <a:lnTo>
                  <a:pt x="26743" y="26300"/>
                </a:lnTo>
                <a:lnTo>
                  <a:pt x="26723" y="26280"/>
                </a:lnTo>
                <a:lnTo>
                  <a:pt x="26723" y="26259"/>
                </a:lnTo>
                <a:lnTo>
                  <a:pt x="26381" y="25716"/>
                </a:lnTo>
                <a:lnTo>
                  <a:pt x="26018" y="25192"/>
                </a:lnTo>
                <a:lnTo>
                  <a:pt x="25736" y="24769"/>
                </a:lnTo>
                <a:lnTo>
                  <a:pt x="25173" y="23923"/>
                </a:lnTo>
                <a:lnTo>
                  <a:pt x="24347" y="22695"/>
                </a:lnTo>
                <a:lnTo>
                  <a:pt x="23521" y="21487"/>
                </a:lnTo>
                <a:lnTo>
                  <a:pt x="26059" y="21064"/>
                </a:lnTo>
                <a:lnTo>
                  <a:pt x="28576" y="20641"/>
                </a:lnTo>
                <a:lnTo>
                  <a:pt x="30590" y="20319"/>
                </a:lnTo>
                <a:lnTo>
                  <a:pt x="31093" y="20238"/>
                </a:lnTo>
                <a:lnTo>
                  <a:pt x="32603" y="19977"/>
                </a:lnTo>
                <a:lnTo>
                  <a:pt x="34114" y="19695"/>
                </a:lnTo>
                <a:lnTo>
                  <a:pt x="34778" y="19534"/>
                </a:lnTo>
                <a:lnTo>
                  <a:pt x="35825" y="19231"/>
                </a:lnTo>
                <a:lnTo>
                  <a:pt x="36913" y="18909"/>
                </a:lnTo>
                <a:lnTo>
                  <a:pt x="37316" y="18768"/>
                </a:lnTo>
                <a:lnTo>
                  <a:pt x="37356" y="18768"/>
                </a:lnTo>
                <a:lnTo>
                  <a:pt x="37376" y="18728"/>
                </a:lnTo>
                <a:lnTo>
                  <a:pt x="37376" y="18688"/>
                </a:lnTo>
                <a:lnTo>
                  <a:pt x="37356" y="18647"/>
                </a:lnTo>
                <a:lnTo>
                  <a:pt x="37356" y="18627"/>
                </a:lnTo>
                <a:lnTo>
                  <a:pt x="37275" y="18547"/>
                </a:lnTo>
                <a:lnTo>
                  <a:pt x="37235" y="18527"/>
                </a:lnTo>
                <a:lnTo>
                  <a:pt x="37013" y="18366"/>
                </a:lnTo>
                <a:lnTo>
                  <a:pt x="36772" y="18245"/>
                </a:lnTo>
                <a:lnTo>
                  <a:pt x="36530" y="18144"/>
                </a:lnTo>
                <a:lnTo>
                  <a:pt x="36268" y="18043"/>
                </a:lnTo>
                <a:lnTo>
                  <a:pt x="35986" y="17983"/>
                </a:lnTo>
                <a:lnTo>
                  <a:pt x="35725" y="17923"/>
                </a:lnTo>
                <a:lnTo>
                  <a:pt x="35181" y="17842"/>
                </a:lnTo>
                <a:lnTo>
                  <a:pt x="34597" y="17741"/>
                </a:lnTo>
                <a:lnTo>
                  <a:pt x="30992" y="17016"/>
                </a:lnTo>
                <a:lnTo>
                  <a:pt x="27509" y="16352"/>
                </a:lnTo>
                <a:lnTo>
                  <a:pt x="24045" y="15728"/>
                </a:lnTo>
                <a:lnTo>
                  <a:pt x="23662" y="15647"/>
                </a:lnTo>
                <a:lnTo>
                  <a:pt x="24105" y="15063"/>
                </a:lnTo>
                <a:lnTo>
                  <a:pt x="24569" y="14459"/>
                </a:lnTo>
                <a:lnTo>
                  <a:pt x="25293" y="13512"/>
                </a:lnTo>
                <a:lnTo>
                  <a:pt x="25636" y="13049"/>
                </a:lnTo>
                <a:lnTo>
                  <a:pt x="25978" y="12566"/>
                </a:lnTo>
                <a:lnTo>
                  <a:pt x="26280" y="12083"/>
                </a:lnTo>
                <a:lnTo>
                  <a:pt x="26562" y="11579"/>
                </a:lnTo>
                <a:lnTo>
                  <a:pt x="26804" y="11076"/>
                </a:lnTo>
                <a:lnTo>
                  <a:pt x="27025" y="10572"/>
                </a:lnTo>
                <a:lnTo>
                  <a:pt x="27025" y="10492"/>
                </a:lnTo>
                <a:lnTo>
                  <a:pt x="27005" y="10452"/>
                </a:lnTo>
                <a:lnTo>
                  <a:pt x="26965" y="10411"/>
                </a:lnTo>
                <a:lnTo>
                  <a:pt x="26804" y="10411"/>
                </a:lnTo>
                <a:lnTo>
                  <a:pt x="26643" y="10472"/>
                </a:lnTo>
                <a:lnTo>
                  <a:pt x="26200" y="10653"/>
                </a:lnTo>
                <a:lnTo>
                  <a:pt x="26180" y="10673"/>
                </a:lnTo>
                <a:lnTo>
                  <a:pt x="26159" y="10673"/>
                </a:lnTo>
                <a:lnTo>
                  <a:pt x="25636" y="11015"/>
                </a:lnTo>
                <a:lnTo>
                  <a:pt x="25112" y="11358"/>
                </a:lnTo>
                <a:lnTo>
                  <a:pt x="24669" y="11660"/>
                </a:lnTo>
                <a:lnTo>
                  <a:pt x="23823" y="12224"/>
                </a:lnTo>
                <a:lnTo>
                  <a:pt x="22676" y="12989"/>
                </a:lnTo>
                <a:lnTo>
                  <a:pt x="21528" y="13774"/>
                </a:lnTo>
                <a:lnTo>
                  <a:pt x="21125" y="11277"/>
                </a:lnTo>
                <a:lnTo>
                  <a:pt x="20702" y="8800"/>
                </a:lnTo>
                <a:lnTo>
                  <a:pt x="20360" y="6787"/>
                </a:lnTo>
                <a:lnTo>
                  <a:pt x="20279" y="6283"/>
                </a:lnTo>
                <a:lnTo>
                  <a:pt x="20038" y="4773"/>
                </a:lnTo>
                <a:lnTo>
                  <a:pt x="19756" y="3262"/>
                </a:lnTo>
                <a:lnTo>
                  <a:pt x="19595" y="2638"/>
                </a:lnTo>
                <a:lnTo>
                  <a:pt x="19313" y="1631"/>
                </a:lnTo>
                <a:lnTo>
                  <a:pt x="19293" y="1511"/>
                </a:lnTo>
                <a:lnTo>
                  <a:pt x="19252" y="1430"/>
                </a:lnTo>
                <a:lnTo>
                  <a:pt x="19011" y="604"/>
                </a:lnTo>
                <a:lnTo>
                  <a:pt x="18870" y="181"/>
                </a:lnTo>
                <a:lnTo>
                  <a:pt x="18809" y="20"/>
                </a:lnTo>
                <a:lnTo>
                  <a:pt x="187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04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9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EF001B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hape 5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6"/>
          <p:cNvSpPr txBox="1"/>
          <p:nvPr>
            <p:ph type="title"/>
          </p:nvPr>
        </p:nvSpPr>
        <p:spPr>
          <a:xfrm>
            <a:off x="457200" y="0"/>
            <a:ext cx="8229600" cy="842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Clr>
                <a:srgbClr val="FFFFFF"/>
              </a:buClr>
              <a:buSzPct val="100000"/>
              <a:buFont typeface="Satisfy"/>
              <a:buNone/>
              <a:defRPr sz="2400">
                <a:solidFill>
                  <a:srgbClr val="FFFFFF"/>
                </a:solidFill>
                <a:latin typeface="Satisfy"/>
                <a:ea typeface="Satisfy"/>
                <a:cs typeface="Satisfy"/>
                <a:sym typeface="Satisfy"/>
              </a:defRPr>
            </a:lvl1pPr>
            <a:lvl2pPr algn="ctr">
              <a:spcBef>
                <a:spcPts val="0"/>
              </a:spcBef>
              <a:buClr>
                <a:srgbClr val="FFFFFF"/>
              </a:buClr>
              <a:buSzPct val="100000"/>
              <a:buFont typeface="Satisfy"/>
              <a:buNone/>
              <a:defRPr sz="2400">
                <a:solidFill>
                  <a:srgbClr val="FFFFFF"/>
                </a:solidFill>
                <a:latin typeface="Satisfy"/>
                <a:ea typeface="Satisfy"/>
                <a:cs typeface="Satisfy"/>
                <a:sym typeface="Satisfy"/>
              </a:defRPr>
            </a:lvl2pPr>
            <a:lvl3pPr algn="ctr">
              <a:spcBef>
                <a:spcPts val="0"/>
              </a:spcBef>
              <a:buClr>
                <a:srgbClr val="FFFFFF"/>
              </a:buClr>
              <a:buSzPct val="100000"/>
              <a:buFont typeface="Satisfy"/>
              <a:buNone/>
              <a:defRPr sz="2400">
                <a:solidFill>
                  <a:srgbClr val="FFFFFF"/>
                </a:solidFill>
                <a:latin typeface="Satisfy"/>
                <a:ea typeface="Satisfy"/>
                <a:cs typeface="Satisfy"/>
                <a:sym typeface="Satisfy"/>
              </a:defRPr>
            </a:lvl3pPr>
            <a:lvl4pPr algn="ctr">
              <a:spcBef>
                <a:spcPts val="0"/>
              </a:spcBef>
              <a:buClr>
                <a:srgbClr val="FFFFFF"/>
              </a:buClr>
              <a:buSzPct val="100000"/>
              <a:buFont typeface="Satisfy"/>
              <a:buNone/>
              <a:defRPr sz="2400">
                <a:solidFill>
                  <a:srgbClr val="FFFFFF"/>
                </a:solidFill>
                <a:latin typeface="Satisfy"/>
                <a:ea typeface="Satisfy"/>
                <a:cs typeface="Satisfy"/>
                <a:sym typeface="Satisfy"/>
              </a:defRPr>
            </a:lvl4pPr>
            <a:lvl5pPr algn="ctr">
              <a:spcBef>
                <a:spcPts val="0"/>
              </a:spcBef>
              <a:buClr>
                <a:srgbClr val="FFFFFF"/>
              </a:buClr>
              <a:buSzPct val="100000"/>
              <a:buFont typeface="Satisfy"/>
              <a:buNone/>
              <a:defRPr sz="2400">
                <a:solidFill>
                  <a:srgbClr val="FFFFFF"/>
                </a:solidFill>
                <a:latin typeface="Satisfy"/>
                <a:ea typeface="Satisfy"/>
                <a:cs typeface="Satisfy"/>
                <a:sym typeface="Satisfy"/>
              </a:defRPr>
            </a:lvl5pPr>
            <a:lvl6pPr algn="ctr">
              <a:spcBef>
                <a:spcPts val="0"/>
              </a:spcBef>
              <a:buClr>
                <a:srgbClr val="FFFFFF"/>
              </a:buClr>
              <a:buSzPct val="100000"/>
              <a:buFont typeface="Satisfy"/>
              <a:buNone/>
              <a:defRPr sz="2400">
                <a:solidFill>
                  <a:srgbClr val="FFFFFF"/>
                </a:solidFill>
                <a:latin typeface="Satisfy"/>
                <a:ea typeface="Satisfy"/>
                <a:cs typeface="Satisfy"/>
                <a:sym typeface="Satisfy"/>
              </a:defRPr>
            </a:lvl6pPr>
            <a:lvl7pPr algn="ctr">
              <a:spcBef>
                <a:spcPts val="0"/>
              </a:spcBef>
              <a:buClr>
                <a:srgbClr val="FFFFFF"/>
              </a:buClr>
              <a:buSzPct val="100000"/>
              <a:buFont typeface="Satisfy"/>
              <a:buNone/>
              <a:defRPr sz="2400">
                <a:solidFill>
                  <a:srgbClr val="FFFFFF"/>
                </a:solidFill>
                <a:latin typeface="Satisfy"/>
                <a:ea typeface="Satisfy"/>
                <a:cs typeface="Satisfy"/>
                <a:sym typeface="Satisfy"/>
              </a:defRPr>
            </a:lvl7pPr>
            <a:lvl8pPr algn="ctr">
              <a:spcBef>
                <a:spcPts val="0"/>
              </a:spcBef>
              <a:buClr>
                <a:srgbClr val="FFFFFF"/>
              </a:buClr>
              <a:buSzPct val="100000"/>
              <a:buFont typeface="Satisfy"/>
              <a:buNone/>
              <a:defRPr sz="2400">
                <a:solidFill>
                  <a:srgbClr val="FFFFFF"/>
                </a:solidFill>
                <a:latin typeface="Satisfy"/>
                <a:ea typeface="Satisfy"/>
                <a:cs typeface="Satisfy"/>
                <a:sym typeface="Satisfy"/>
              </a:defRPr>
            </a:lvl8pPr>
            <a:lvl9pPr algn="ctr">
              <a:spcBef>
                <a:spcPts val="0"/>
              </a:spcBef>
              <a:buClr>
                <a:srgbClr val="FFFFFF"/>
              </a:buClr>
              <a:buSzPct val="100000"/>
              <a:buFont typeface="Satisfy"/>
              <a:buNone/>
              <a:defRPr sz="2400">
                <a:solidFill>
                  <a:srgbClr val="FFFFFF"/>
                </a:solidFill>
                <a:latin typeface="Satisfy"/>
                <a:ea typeface="Satisfy"/>
                <a:cs typeface="Satisfy"/>
                <a:sym typeface="Satisf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1567475" y="1600200"/>
            <a:ext cx="6057299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rgbClr val="FFFFFF"/>
              </a:buClr>
              <a:buSzPct val="100000"/>
              <a:buFont typeface="Roboto Slab"/>
              <a:buChar char="❄"/>
              <a:defRPr sz="30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>
              <a:spcBef>
                <a:spcPts val="480"/>
              </a:spcBef>
              <a:buClr>
                <a:srgbClr val="FFFFFF"/>
              </a:buClr>
              <a:buSzPct val="100000"/>
              <a:buFont typeface="Roboto Slab"/>
              <a:defRPr sz="24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>
              <a:spcBef>
                <a:spcPts val="480"/>
              </a:spcBef>
              <a:buClr>
                <a:srgbClr val="FFFFFF"/>
              </a:buClr>
              <a:buSzPct val="100000"/>
              <a:buFont typeface="Roboto Slab"/>
              <a:defRPr sz="24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>
              <a:spcBef>
                <a:spcPts val="360"/>
              </a:spcBef>
              <a:buClr>
                <a:srgbClr val="FFFFFF"/>
              </a:buClr>
              <a:buSzPct val="100000"/>
              <a:buFont typeface="Roboto Slab"/>
              <a:defRPr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>
              <a:spcBef>
                <a:spcPts val="360"/>
              </a:spcBef>
              <a:buClr>
                <a:srgbClr val="FFFFFF"/>
              </a:buClr>
              <a:buSzPct val="100000"/>
              <a:buFont typeface="Roboto Slab"/>
              <a:defRPr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>
              <a:spcBef>
                <a:spcPts val="360"/>
              </a:spcBef>
              <a:buClr>
                <a:srgbClr val="FFFFFF"/>
              </a:buClr>
              <a:buSzPct val="100000"/>
              <a:buFont typeface="Roboto Slab"/>
              <a:defRPr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>
              <a:spcBef>
                <a:spcPts val="360"/>
              </a:spcBef>
              <a:buClr>
                <a:srgbClr val="FFFFFF"/>
              </a:buClr>
              <a:buSzPct val="100000"/>
              <a:buFont typeface="Roboto Slab"/>
              <a:defRPr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>
              <a:spcBef>
                <a:spcPts val="360"/>
              </a:spcBef>
              <a:buClr>
                <a:srgbClr val="FFFFFF"/>
              </a:buClr>
              <a:buSzPct val="100000"/>
              <a:buFont typeface="Roboto Slab"/>
              <a:defRPr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>
              <a:spcBef>
                <a:spcPts val="360"/>
              </a:spcBef>
              <a:buClr>
                <a:srgbClr val="FFFFFF"/>
              </a:buClr>
              <a:buSzPct val="100000"/>
              <a:buFont typeface="Roboto Slab"/>
              <a:defRPr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8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ctrTitle"/>
          </p:nvPr>
        </p:nvSpPr>
        <p:spPr>
          <a:xfrm>
            <a:off x="873000" y="4485675"/>
            <a:ext cx="7398000" cy="1546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Navidad en otras países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5818E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457200" y="0"/>
            <a:ext cx="8229600" cy="842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Diferencias Grandes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957650" y="1504950"/>
            <a:ext cx="3923400" cy="2943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600"/>
              </a:spcBef>
              <a:buNone/>
            </a:pPr>
            <a:r>
              <a:rPr b="1" lang="en" sz="1800" u="sng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Navidad en la mayor países</a:t>
            </a:r>
          </a:p>
          <a:p>
            <a:pPr indent="-342900" lvl="0" marL="457200" rtl="0">
              <a:lnSpc>
                <a:spcPct val="150000"/>
              </a:lnSpc>
              <a:spcBef>
                <a:spcPts val="600"/>
              </a:spcBef>
              <a:buClr>
                <a:srgbClr val="FFFFFF"/>
              </a:buClr>
              <a:buSzPct val="100000"/>
              <a:buFont typeface="Roboto Slab"/>
              <a:buChar char="●"/>
            </a:pPr>
            <a:r>
              <a:rPr lang="en"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muy religioso</a:t>
            </a:r>
          </a:p>
          <a:p>
            <a:pPr indent="-342900" lvl="0" marL="457200" rtl="0">
              <a:lnSpc>
                <a:spcPct val="150000"/>
              </a:lnSpc>
              <a:spcBef>
                <a:spcPts val="600"/>
              </a:spcBef>
              <a:buClr>
                <a:srgbClr val="FFFFFF"/>
              </a:buClr>
              <a:buSzPct val="100000"/>
              <a:buFont typeface="Roboto Slab"/>
              <a:buChar char="●"/>
            </a:pPr>
            <a:r>
              <a:rPr lang="en"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durante el verano porque ellos están en el otra lado del mundo</a:t>
            </a:r>
          </a:p>
          <a:p>
            <a:pPr indent="-342900" lvl="0" marL="457200" rtl="0">
              <a:lnSpc>
                <a:spcPct val="150000"/>
              </a:lnSpc>
              <a:spcBef>
                <a:spcPts val="600"/>
              </a:spcBef>
              <a:buClr>
                <a:srgbClr val="FFFFFF"/>
              </a:buClr>
              <a:buSzPct val="100000"/>
              <a:buFont typeface="Roboto Slab"/>
              <a:buChar char="●"/>
            </a:pPr>
            <a:r>
              <a:rPr lang="en"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muchas historias de Christo </a:t>
            </a:r>
          </a:p>
          <a:p>
            <a:pPr indent="-342900" lvl="0" marL="457200" rtl="0">
              <a:lnSpc>
                <a:spcPct val="150000"/>
              </a:lnSpc>
              <a:spcBef>
                <a:spcPts val="600"/>
              </a:spcBef>
              <a:buClr>
                <a:srgbClr val="FFFFFF"/>
              </a:buClr>
              <a:buSzPct val="100000"/>
              <a:buFont typeface="Roboto Slab"/>
              <a:buChar char="●"/>
            </a:pPr>
            <a:r>
              <a:rPr lang="en"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muchas calles </a:t>
            </a:r>
            <a:r>
              <a:rPr lang="en" sz="1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rPr>
              <a:t>celebraciones</a:t>
            </a:r>
          </a:p>
          <a:p>
            <a:pPr lvl="0" rtl="0">
              <a:lnSpc>
                <a:spcPct val="150000"/>
              </a:lnSpc>
              <a:spcBef>
                <a:spcPts val="60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lvl="0" rtl="0">
              <a:lnSpc>
                <a:spcPct val="150000"/>
              </a:lnSpc>
              <a:spcBef>
                <a:spcPts val="600"/>
              </a:spcBef>
              <a:buNone/>
            </a:pPr>
            <a:r>
              <a:t/>
            </a:r>
            <a:endParaRPr sz="12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113" name="Shape 113"/>
          <p:cNvSpPr txBox="1"/>
          <p:nvPr/>
        </p:nvSpPr>
        <p:spPr>
          <a:xfrm>
            <a:off x="4993575" y="1504950"/>
            <a:ext cx="3455400" cy="2943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600"/>
              </a:spcBef>
              <a:buNone/>
            </a:pPr>
            <a:r>
              <a:rPr b="1" lang="en" sz="1800" u="sng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Navidad en los Estados Unidos</a:t>
            </a:r>
          </a:p>
          <a:p>
            <a:pPr indent="-342900" lvl="0" marL="457200" rtl="0">
              <a:lnSpc>
                <a:spcPct val="150000"/>
              </a:lnSpc>
              <a:spcBef>
                <a:spcPts val="600"/>
              </a:spcBef>
              <a:buClr>
                <a:srgbClr val="FFFFFF"/>
              </a:buClr>
              <a:buSzPct val="100000"/>
              <a:buFont typeface="Roboto Slab"/>
              <a:buChar char="●"/>
            </a:pPr>
            <a:r>
              <a:rPr lang="en"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un poco falsificación</a:t>
            </a:r>
          </a:p>
          <a:p>
            <a:pPr indent="-342900" lvl="0" marL="457200" rtl="0">
              <a:lnSpc>
                <a:spcPct val="150000"/>
              </a:lnSpc>
              <a:spcBef>
                <a:spcPts val="600"/>
              </a:spcBef>
              <a:buClr>
                <a:srgbClr val="FFFFFF"/>
              </a:buClr>
              <a:buSzPct val="100000"/>
              <a:buFont typeface="Roboto Slab"/>
              <a:buChar char="●"/>
            </a:pPr>
            <a:r>
              <a:rPr lang="en"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muchos nieves </a:t>
            </a:r>
          </a:p>
          <a:p>
            <a:pPr indent="-342900" lvl="0" marL="457200" rtl="0">
              <a:lnSpc>
                <a:spcPct val="150000"/>
              </a:lnSpc>
              <a:spcBef>
                <a:spcPts val="600"/>
              </a:spcBef>
              <a:buClr>
                <a:srgbClr val="FFFFFF"/>
              </a:buClr>
              <a:buSzPct val="100000"/>
              <a:buFont typeface="Roboto Slab"/>
              <a:buChar char="●"/>
            </a:pPr>
            <a:r>
              <a:rPr lang="en"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un poco de historias sobre Papá Noel</a:t>
            </a:r>
          </a:p>
          <a:p>
            <a:pPr indent="-342900" lvl="0" marL="457200" rtl="0">
              <a:lnSpc>
                <a:spcPct val="150000"/>
              </a:lnSpc>
              <a:spcBef>
                <a:spcPts val="600"/>
              </a:spcBef>
              <a:buClr>
                <a:srgbClr val="FFFFFF"/>
              </a:buClr>
              <a:buSzPct val="100000"/>
              <a:buFont typeface="Roboto Slab"/>
              <a:buChar char="●"/>
            </a:pPr>
            <a:r>
              <a:rPr lang="en"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en la casa</a:t>
            </a:r>
          </a:p>
          <a:p>
            <a:pPr lvl="0" rtl="0">
              <a:lnSpc>
                <a:spcPct val="150000"/>
              </a:lnSpc>
              <a:spcBef>
                <a:spcPts val="60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114" name="Shape 114"/>
          <p:cNvSpPr/>
          <p:nvPr/>
        </p:nvSpPr>
        <p:spPr>
          <a:xfrm>
            <a:off x="957654" y="4920376"/>
            <a:ext cx="696220" cy="804829"/>
          </a:xfrm>
          <a:custGeom>
            <a:pathLst>
              <a:path extrusionOk="0" h="38504" w="33308">
                <a:moveTo>
                  <a:pt x="17661" y="1088"/>
                </a:moveTo>
                <a:lnTo>
                  <a:pt x="17661" y="1108"/>
                </a:lnTo>
                <a:lnTo>
                  <a:pt x="17701" y="1168"/>
                </a:lnTo>
                <a:lnTo>
                  <a:pt x="17782" y="1249"/>
                </a:lnTo>
                <a:lnTo>
                  <a:pt x="17862" y="1350"/>
                </a:lnTo>
                <a:lnTo>
                  <a:pt x="17983" y="1571"/>
                </a:lnTo>
                <a:lnTo>
                  <a:pt x="18024" y="1692"/>
                </a:lnTo>
                <a:lnTo>
                  <a:pt x="18064" y="1833"/>
                </a:lnTo>
                <a:lnTo>
                  <a:pt x="18084" y="1974"/>
                </a:lnTo>
                <a:lnTo>
                  <a:pt x="18084" y="2115"/>
                </a:lnTo>
                <a:lnTo>
                  <a:pt x="18084" y="2256"/>
                </a:lnTo>
                <a:lnTo>
                  <a:pt x="18064" y="2397"/>
                </a:lnTo>
                <a:lnTo>
                  <a:pt x="18044" y="2538"/>
                </a:lnTo>
                <a:lnTo>
                  <a:pt x="17983" y="2659"/>
                </a:lnTo>
                <a:lnTo>
                  <a:pt x="17943" y="2799"/>
                </a:lnTo>
                <a:lnTo>
                  <a:pt x="17661" y="2820"/>
                </a:lnTo>
                <a:lnTo>
                  <a:pt x="17117" y="2860"/>
                </a:lnTo>
                <a:lnTo>
                  <a:pt x="16594" y="2940"/>
                </a:lnTo>
                <a:lnTo>
                  <a:pt x="16533" y="2779"/>
                </a:lnTo>
                <a:lnTo>
                  <a:pt x="16493" y="2638"/>
                </a:lnTo>
                <a:lnTo>
                  <a:pt x="16473" y="2477"/>
                </a:lnTo>
                <a:lnTo>
                  <a:pt x="16453" y="2336"/>
                </a:lnTo>
                <a:lnTo>
                  <a:pt x="16453" y="2195"/>
                </a:lnTo>
                <a:lnTo>
                  <a:pt x="16473" y="2054"/>
                </a:lnTo>
                <a:lnTo>
                  <a:pt x="16493" y="1913"/>
                </a:lnTo>
                <a:lnTo>
                  <a:pt x="16533" y="1793"/>
                </a:lnTo>
                <a:lnTo>
                  <a:pt x="16594" y="1672"/>
                </a:lnTo>
                <a:lnTo>
                  <a:pt x="16674" y="1551"/>
                </a:lnTo>
                <a:lnTo>
                  <a:pt x="16755" y="1450"/>
                </a:lnTo>
                <a:lnTo>
                  <a:pt x="16856" y="1350"/>
                </a:lnTo>
                <a:lnTo>
                  <a:pt x="16976" y="1269"/>
                </a:lnTo>
                <a:lnTo>
                  <a:pt x="17097" y="1209"/>
                </a:lnTo>
                <a:lnTo>
                  <a:pt x="17258" y="1148"/>
                </a:lnTo>
                <a:lnTo>
                  <a:pt x="17419" y="1088"/>
                </a:lnTo>
                <a:close/>
                <a:moveTo>
                  <a:pt x="18829" y="4008"/>
                </a:moveTo>
                <a:lnTo>
                  <a:pt x="19413" y="4028"/>
                </a:lnTo>
                <a:lnTo>
                  <a:pt x="19997" y="4068"/>
                </a:lnTo>
                <a:lnTo>
                  <a:pt x="20581" y="4129"/>
                </a:lnTo>
                <a:lnTo>
                  <a:pt x="21165" y="4189"/>
                </a:lnTo>
                <a:lnTo>
                  <a:pt x="21749" y="4310"/>
                </a:lnTo>
                <a:lnTo>
                  <a:pt x="22313" y="4431"/>
                </a:lnTo>
                <a:lnTo>
                  <a:pt x="22293" y="4592"/>
                </a:lnTo>
                <a:lnTo>
                  <a:pt x="22293" y="4773"/>
                </a:lnTo>
                <a:lnTo>
                  <a:pt x="22313" y="5115"/>
                </a:lnTo>
                <a:lnTo>
                  <a:pt x="22393" y="5820"/>
                </a:lnTo>
                <a:lnTo>
                  <a:pt x="22474" y="6384"/>
                </a:lnTo>
                <a:lnTo>
                  <a:pt x="22555" y="6948"/>
                </a:lnTo>
                <a:lnTo>
                  <a:pt x="22575" y="7069"/>
                </a:lnTo>
                <a:lnTo>
                  <a:pt x="22071" y="6948"/>
                </a:lnTo>
                <a:lnTo>
                  <a:pt x="21548" y="6827"/>
                </a:lnTo>
                <a:lnTo>
                  <a:pt x="21044" y="6726"/>
                </a:lnTo>
                <a:lnTo>
                  <a:pt x="20521" y="6646"/>
                </a:lnTo>
                <a:lnTo>
                  <a:pt x="19997" y="6585"/>
                </a:lnTo>
                <a:lnTo>
                  <a:pt x="19473" y="6545"/>
                </a:lnTo>
                <a:lnTo>
                  <a:pt x="18950" y="6525"/>
                </a:lnTo>
                <a:lnTo>
                  <a:pt x="18426" y="6505"/>
                </a:lnTo>
                <a:lnTo>
                  <a:pt x="17883" y="6525"/>
                </a:lnTo>
                <a:lnTo>
                  <a:pt x="17359" y="6565"/>
                </a:lnTo>
                <a:lnTo>
                  <a:pt x="16835" y="6605"/>
                </a:lnTo>
                <a:lnTo>
                  <a:pt x="16312" y="6666"/>
                </a:lnTo>
                <a:lnTo>
                  <a:pt x="15808" y="6746"/>
                </a:lnTo>
                <a:lnTo>
                  <a:pt x="15285" y="6867"/>
                </a:lnTo>
                <a:lnTo>
                  <a:pt x="14781" y="6988"/>
                </a:lnTo>
                <a:lnTo>
                  <a:pt x="14278" y="7129"/>
                </a:lnTo>
                <a:lnTo>
                  <a:pt x="13775" y="7290"/>
                </a:lnTo>
                <a:lnTo>
                  <a:pt x="13271" y="7471"/>
                </a:lnTo>
                <a:lnTo>
                  <a:pt x="13271" y="6726"/>
                </a:lnTo>
                <a:lnTo>
                  <a:pt x="13311" y="5860"/>
                </a:lnTo>
                <a:lnTo>
                  <a:pt x="13291" y="5417"/>
                </a:lnTo>
                <a:lnTo>
                  <a:pt x="13291" y="5196"/>
                </a:lnTo>
                <a:lnTo>
                  <a:pt x="13251" y="4974"/>
                </a:lnTo>
                <a:lnTo>
                  <a:pt x="13714" y="4853"/>
                </a:lnTo>
                <a:lnTo>
                  <a:pt x="14197" y="4713"/>
                </a:lnTo>
                <a:lnTo>
                  <a:pt x="14661" y="4572"/>
                </a:lnTo>
                <a:lnTo>
                  <a:pt x="15144" y="4451"/>
                </a:lnTo>
                <a:lnTo>
                  <a:pt x="15768" y="4330"/>
                </a:lnTo>
                <a:lnTo>
                  <a:pt x="16392" y="4209"/>
                </a:lnTo>
                <a:lnTo>
                  <a:pt x="17017" y="4129"/>
                </a:lnTo>
                <a:lnTo>
                  <a:pt x="17661" y="4068"/>
                </a:lnTo>
                <a:lnTo>
                  <a:pt x="18245" y="4028"/>
                </a:lnTo>
                <a:lnTo>
                  <a:pt x="18829" y="4008"/>
                </a:lnTo>
                <a:close/>
                <a:moveTo>
                  <a:pt x="11539" y="11861"/>
                </a:moveTo>
                <a:lnTo>
                  <a:pt x="11358" y="11881"/>
                </a:lnTo>
                <a:lnTo>
                  <a:pt x="11177" y="11922"/>
                </a:lnTo>
                <a:lnTo>
                  <a:pt x="10996" y="11962"/>
                </a:lnTo>
                <a:lnTo>
                  <a:pt x="10814" y="12043"/>
                </a:lnTo>
                <a:lnTo>
                  <a:pt x="10472" y="12204"/>
                </a:lnTo>
                <a:lnTo>
                  <a:pt x="10110" y="12405"/>
                </a:lnTo>
                <a:lnTo>
                  <a:pt x="9767" y="12627"/>
                </a:lnTo>
                <a:lnTo>
                  <a:pt x="9183" y="13049"/>
                </a:lnTo>
                <a:lnTo>
                  <a:pt x="8901" y="13271"/>
                </a:lnTo>
                <a:lnTo>
                  <a:pt x="8640" y="13513"/>
                </a:lnTo>
                <a:lnTo>
                  <a:pt x="8378" y="13754"/>
                </a:lnTo>
                <a:lnTo>
                  <a:pt x="8116" y="13996"/>
                </a:lnTo>
                <a:lnTo>
                  <a:pt x="7874" y="14258"/>
                </a:lnTo>
                <a:lnTo>
                  <a:pt x="7633" y="14540"/>
                </a:lnTo>
                <a:lnTo>
                  <a:pt x="7411" y="14801"/>
                </a:lnTo>
                <a:lnTo>
                  <a:pt x="7190" y="15103"/>
                </a:lnTo>
                <a:lnTo>
                  <a:pt x="6988" y="15385"/>
                </a:lnTo>
                <a:lnTo>
                  <a:pt x="6807" y="15667"/>
                </a:lnTo>
                <a:lnTo>
                  <a:pt x="6646" y="15949"/>
                </a:lnTo>
                <a:lnTo>
                  <a:pt x="6485" y="16251"/>
                </a:lnTo>
                <a:lnTo>
                  <a:pt x="6183" y="16876"/>
                </a:lnTo>
                <a:lnTo>
                  <a:pt x="5921" y="17500"/>
                </a:lnTo>
                <a:lnTo>
                  <a:pt x="5820" y="17802"/>
                </a:lnTo>
                <a:lnTo>
                  <a:pt x="5740" y="18124"/>
                </a:lnTo>
                <a:lnTo>
                  <a:pt x="5659" y="18426"/>
                </a:lnTo>
                <a:lnTo>
                  <a:pt x="5599" y="18748"/>
                </a:lnTo>
                <a:lnTo>
                  <a:pt x="5538" y="19111"/>
                </a:lnTo>
                <a:lnTo>
                  <a:pt x="5498" y="19493"/>
                </a:lnTo>
                <a:lnTo>
                  <a:pt x="5478" y="19675"/>
                </a:lnTo>
                <a:lnTo>
                  <a:pt x="5498" y="19856"/>
                </a:lnTo>
                <a:lnTo>
                  <a:pt x="5518" y="20057"/>
                </a:lnTo>
                <a:lnTo>
                  <a:pt x="5579" y="20218"/>
                </a:lnTo>
                <a:lnTo>
                  <a:pt x="5619" y="20339"/>
                </a:lnTo>
                <a:lnTo>
                  <a:pt x="5679" y="20420"/>
                </a:lnTo>
                <a:lnTo>
                  <a:pt x="5760" y="20500"/>
                </a:lnTo>
                <a:lnTo>
                  <a:pt x="5840" y="20581"/>
                </a:lnTo>
                <a:lnTo>
                  <a:pt x="5921" y="20641"/>
                </a:lnTo>
                <a:lnTo>
                  <a:pt x="6002" y="20682"/>
                </a:lnTo>
                <a:lnTo>
                  <a:pt x="6102" y="20722"/>
                </a:lnTo>
                <a:lnTo>
                  <a:pt x="6203" y="20742"/>
                </a:lnTo>
                <a:lnTo>
                  <a:pt x="6304" y="20762"/>
                </a:lnTo>
                <a:lnTo>
                  <a:pt x="6404" y="20742"/>
                </a:lnTo>
                <a:lnTo>
                  <a:pt x="6485" y="20722"/>
                </a:lnTo>
                <a:lnTo>
                  <a:pt x="6586" y="20702"/>
                </a:lnTo>
                <a:lnTo>
                  <a:pt x="6686" y="20641"/>
                </a:lnTo>
                <a:lnTo>
                  <a:pt x="6767" y="20581"/>
                </a:lnTo>
                <a:lnTo>
                  <a:pt x="6847" y="20500"/>
                </a:lnTo>
                <a:lnTo>
                  <a:pt x="6928" y="20400"/>
                </a:lnTo>
                <a:lnTo>
                  <a:pt x="6988" y="20259"/>
                </a:lnTo>
                <a:lnTo>
                  <a:pt x="7069" y="20118"/>
                </a:lnTo>
                <a:lnTo>
                  <a:pt x="7170" y="19836"/>
                </a:lnTo>
                <a:lnTo>
                  <a:pt x="7311" y="19211"/>
                </a:lnTo>
                <a:lnTo>
                  <a:pt x="7492" y="18668"/>
                </a:lnTo>
                <a:lnTo>
                  <a:pt x="7693" y="18104"/>
                </a:lnTo>
                <a:lnTo>
                  <a:pt x="7915" y="17641"/>
                </a:lnTo>
                <a:lnTo>
                  <a:pt x="8176" y="17157"/>
                </a:lnTo>
                <a:lnTo>
                  <a:pt x="8478" y="16714"/>
                </a:lnTo>
                <a:lnTo>
                  <a:pt x="8760" y="16312"/>
                </a:lnTo>
                <a:lnTo>
                  <a:pt x="9123" y="15889"/>
                </a:lnTo>
                <a:lnTo>
                  <a:pt x="9505" y="15466"/>
                </a:lnTo>
                <a:lnTo>
                  <a:pt x="9928" y="15063"/>
                </a:lnTo>
                <a:lnTo>
                  <a:pt x="10311" y="14741"/>
                </a:lnTo>
                <a:lnTo>
                  <a:pt x="10794" y="14399"/>
                </a:lnTo>
                <a:lnTo>
                  <a:pt x="11298" y="14097"/>
                </a:lnTo>
                <a:lnTo>
                  <a:pt x="11620" y="13935"/>
                </a:lnTo>
                <a:lnTo>
                  <a:pt x="11942" y="13774"/>
                </a:lnTo>
                <a:lnTo>
                  <a:pt x="12083" y="13694"/>
                </a:lnTo>
                <a:lnTo>
                  <a:pt x="12224" y="13573"/>
                </a:lnTo>
                <a:lnTo>
                  <a:pt x="12345" y="13452"/>
                </a:lnTo>
                <a:lnTo>
                  <a:pt x="12446" y="13291"/>
                </a:lnTo>
                <a:lnTo>
                  <a:pt x="12506" y="13190"/>
                </a:lnTo>
                <a:lnTo>
                  <a:pt x="12546" y="13090"/>
                </a:lnTo>
                <a:lnTo>
                  <a:pt x="12566" y="12989"/>
                </a:lnTo>
                <a:lnTo>
                  <a:pt x="12587" y="12888"/>
                </a:lnTo>
                <a:lnTo>
                  <a:pt x="12566" y="12667"/>
                </a:lnTo>
                <a:lnTo>
                  <a:pt x="12506" y="12465"/>
                </a:lnTo>
                <a:lnTo>
                  <a:pt x="12405" y="12264"/>
                </a:lnTo>
                <a:lnTo>
                  <a:pt x="12345" y="12184"/>
                </a:lnTo>
                <a:lnTo>
                  <a:pt x="12264" y="12103"/>
                </a:lnTo>
                <a:lnTo>
                  <a:pt x="12184" y="12043"/>
                </a:lnTo>
                <a:lnTo>
                  <a:pt x="12103" y="11982"/>
                </a:lnTo>
                <a:lnTo>
                  <a:pt x="12003" y="11942"/>
                </a:lnTo>
                <a:lnTo>
                  <a:pt x="11882" y="11902"/>
                </a:lnTo>
                <a:lnTo>
                  <a:pt x="11721" y="11881"/>
                </a:lnTo>
                <a:lnTo>
                  <a:pt x="11539" y="11861"/>
                </a:lnTo>
                <a:close/>
                <a:moveTo>
                  <a:pt x="19051" y="8357"/>
                </a:moveTo>
                <a:lnTo>
                  <a:pt x="19534" y="8398"/>
                </a:lnTo>
                <a:lnTo>
                  <a:pt x="20017" y="8458"/>
                </a:lnTo>
                <a:lnTo>
                  <a:pt x="20500" y="8519"/>
                </a:lnTo>
                <a:lnTo>
                  <a:pt x="20984" y="8619"/>
                </a:lnTo>
                <a:lnTo>
                  <a:pt x="21467" y="8720"/>
                </a:lnTo>
                <a:lnTo>
                  <a:pt x="21930" y="8841"/>
                </a:lnTo>
                <a:lnTo>
                  <a:pt x="22393" y="8982"/>
                </a:lnTo>
                <a:lnTo>
                  <a:pt x="22857" y="9123"/>
                </a:lnTo>
                <a:lnTo>
                  <a:pt x="23300" y="9304"/>
                </a:lnTo>
                <a:lnTo>
                  <a:pt x="23763" y="9485"/>
                </a:lnTo>
                <a:lnTo>
                  <a:pt x="24427" y="9807"/>
                </a:lnTo>
                <a:lnTo>
                  <a:pt x="25072" y="10170"/>
                </a:lnTo>
                <a:lnTo>
                  <a:pt x="25696" y="10573"/>
                </a:lnTo>
                <a:lnTo>
                  <a:pt x="26280" y="11016"/>
                </a:lnTo>
                <a:lnTo>
                  <a:pt x="26844" y="11479"/>
                </a:lnTo>
                <a:lnTo>
                  <a:pt x="27387" y="11982"/>
                </a:lnTo>
                <a:lnTo>
                  <a:pt x="27891" y="12506"/>
                </a:lnTo>
                <a:lnTo>
                  <a:pt x="28374" y="13049"/>
                </a:lnTo>
                <a:lnTo>
                  <a:pt x="28837" y="13633"/>
                </a:lnTo>
                <a:lnTo>
                  <a:pt x="29260" y="14238"/>
                </a:lnTo>
                <a:lnTo>
                  <a:pt x="29643" y="14862"/>
                </a:lnTo>
                <a:lnTo>
                  <a:pt x="30005" y="15506"/>
                </a:lnTo>
                <a:lnTo>
                  <a:pt x="30328" y="16151"/>
                </a:lnTo>
                <a:lnTo>
                  <a:pt x="30630" y="16835"/>
                </a:lnTo>
                <a:lnTo>
                  <a:pt x="30891" y="17520"/>
                </a:lnTo>
                <a:lnTo>
                  <a:pt x="31113" y="18225"/>
                </a:lnTo>
                <a:lnTo>
                  <a:pt x="31294" y="18950"/>
                </a:lnTo>
                <a:lnTo>
                  <a:pt x="31435" y="19675"/>
                </a:lnTo>
                <a:lnTo>
                  <a:pt x="31536" y="20400"/>
                </a:lnTo>
                <a:lnTo>
                  <a:pt x="31616" y="21125"/>
                </a:lnTo>
                <a:lnTo>
                  <a:pt x="31636" y="21849"/>
                </a:lnTo>
                <a:lnTo>
                  <a:pt x="31616" y="22574"/>
                </a:lnTo>
                <a:lnTo>
                  <a:pt x="31576" y="23299"/>
                </a:lnTo>
                <a:lnTo>
                  <a:pt x="31475" y="24024"/>
                </a:lnTo>
                <a:lnTo>
                  <a:pt x="31355" y="24729"/>
                </a:lnTo>
                <a:lnTo>
                  <a:pt x="31193" y="25434"/>
                </a:lnTo>
                <a:lnTo>
                  <a:pt x="30992" y="26139"/>
                </a:lnTo>
                <a:lnTo>
                  <a:pt x="30771" y="26823"/>
                </a:lnTo>
                <a:lnTo>
                  <a:pt x="30509" y="27508"/>
                </a:lnTo>
                <a:lnTo>
                  <a:pt x="30207" y="28173"/>
                </a:lnTo>
                <a:lnTo>
                  <a:pt x="29885" y="28837"/>
                </a:lnTo>
                <a:lnTo>
                  <a:pt x="29522" y="29482"/>
                </a:lnTo>
                <a:lnTo>
                  <a:pt x="29119" y="30126"/>
                </a:lnTo>
                <a:lnTo>
                  <a:pt x="28676" y="30750"/>
                </a:lnTo>
                <a:lnTo>
                  <a:pt x="28213" y="31354"/>
                </a:lnTo>
                <a:lnTo>
                  <a:pt x="27730" y="31918"/>
                </a:lnTo>
                <a:lnTo>
                  <a:pt x="27206" y="32462"/>
                </a:lnTo>
                <a:lnTo>
                  <a:pt x="26663" y="32985"/>
                </a:lnTo>
                <a:lnTo>
                  <a:pt x="26079" y="33469"/>
                </a:lnTo>
                <a:lnTo>
                  <a:pt x="25495" y="33932"/>
                </a:lnTo>
                <a:lnTo>
                  <a:pt x="24890" y="34355"/>
                </a:lnTo>
                <a:lnTo>
                  <a:pt x="24246" y="34758"/>
                </a:lnTo>
                <a:lnTo>
                  <a:pt x="23602" y="35140"/>
                </a:lnTo>
                <a:lnTo>
                  <a:pt x="22917" y="35483"/>
                </a:lnTo>
                <a:lnTo>
                  <a:pt x="22232" y="35785"/>
                </a:lnTo>
                <a:lnTo>
                  <a:pt x="21528" y="36066"/>
                </a:lnTo>
                <a:lnTo>
                  <a:pt x="20803" y="36308"/>
                </a:lnTo>
                <a:lnTo>
                  <a:pt x="20078" y="36510"/>
                </a:lnTo>
                <a:lnTo>
                  <a:pt x="19272" y="36691"/>
                </a:lnTo>
                <a:lnTo>
                  <a:pt x="18446" y="36832"/>
                </a:lnTo>
                <a:lnTo>
                  <a:pt x="17601" y="36932"/>
                </a:lnTo>
                <a:lnTo>
                  <a:pt x="16775" y="36993"/>
                </a:lnTo>
                <a:lnTo>
                  <a:pt x="15949" y="37013"/>
                </a:lnTo>
                <a:lnTo>
                  <a:pt x="15104" y="36993"/>
                </a:lnTo>
                <a:lnTo>
                  <a:pt x="14278" y="36932"/>
                </a:lnTo>
                <a:lnTo>
                  <a:pt x="13432" y="36832"/>
                </a:lnTo>
                <a:lnTo>
                  <a:pt x="12607" y="36691"/>
                </a:lnTo>
                <a:lnTo>
                  <a:pt x="11801" y="36510"/>
                </a:lnTo>
                <a:lnTo>
                  <a:pt x="10996" y="36288"/>
                </a:lnTo>
                <a:lnTo>
                  <a:pt x="10190" y="36026"/>
                </a:lnTo>
                <a:lnTo>
                  <a:pt x="9405" y="35744"/>
                </a:lnTo>
                <a:lnTo>
                  <a:pt x="8640" y="35402"/>
                </a:lnTo>
                <a:lnTo>
                  <a:pt x="7894" y="35039"/>
                </a:lnTo>
                <a:lnTo>
                  <a:pt x="7170" y="34617"/>
                </a:lnTo>
                <a:lnTo>
                  <a:pt x="6807" y="34395"/>
                </a:lnTo>
                <a:lnTo>
                  <a:pt x="6465" y="34174"/>
                </a:lnTo>
                <a:lnTo>
                  <a:pt x="6122" y="33932"/>
                </a:lnTo>
                <a:lnTo>
                  <a:pt x="5800" y="33690"/>
                </a:lnTo>
                <a:lnTo>
                  <a:pt x="5478" y="33428"/>
                </a:lnTo>
                <a:lnTo>
                  <a:pt x="5176" y="33147"/>
                </a:lnTo>
                <a:lnTo>
                  <a:pt x="4874" y="32865"/>
                </a:lnTo>
                <a:lnTo>
                  <a:pt x="4592" y="32583"/>
                </a:lnTo>
                <a:lnTo>
                  <a:pt x="4310" y="32281"/>
                </a:lnTo>
                <a:lnTo>
                  <a:pt x="4048" y="31958"/>
                </a:lnTo>
                <a:lnTo>
                  <a:pt x="3786" y="31636"/>
                </a:lnTo>
                <a:lnTo>
                  <a:pt x="3565" y="31314"/>
                </a:lnTo>
                <a:lnTo>
                  <a:pt x="3323" y="30972"/>
                </a:lnTo>
                <a:lnTo>
                  <a:pt x="3102" y="30609"/>
                </a:lnTo>
                <a:lnTo>
                  <a:pt x="2900" y="30247"/>
                </a:lnTo>
                <a:lnTo>
                  <a:pt x="2719" y="29864"/>
                </a:lnTo>
                <a:lnTo>
                  <a:pt x="2538" y="29502"/>
                </a:lnTo>
                <a:lnTo>
                  <a:pt x="2377" y="29139"/>
                </a:lnTo>
                <a:lnTo>
                  <a:pt x="2236" y="28757"/>
                </a:lnTo>
                <a:lnTo>
                  <a:pt x="2115" y="28374"/>
                </a:lnTo>
                <a:lnTo>
                  <a:pt x="1994" y="27971"/>
                </a:lnTo>
                <a:lnTo>
                  <a:pt x="1894" y="27589"/>
                </a:lnTo>
                <a:lnTo>
                  <a:pt x="1793" y="27186"/>
                </a:lnTo>
                <a:lnTo>
                  <a:pt x="1712" y="26783"/>
                </a:lnTo>
                <a:lnTo>
                  <a:pt x="1652" y="26401"/>
                </a:lnTo>
                <a:lnTo>
                  <a:pt x="1591" y="25998"/>
                </a:lnTo>
                <a:lnTo>
                  <a:pt x="1511" y="25172"/>
                </a:lnTo>
                <a:lnTo>
                  <a:pt x="1491" y="24367"/>
                </a:lnTo>
                <a:lnTo>
                  <a:pt x="1491" y="23561"/>
                </a:lnTo>
                <a:lnTo>
                  <a:pt x="1551" y="22856"/>
                </a:lnTo>
                <a:lnTo>
                  <a:pt x="1612" y="22172"/>
                </a:lnTo>
                <a:lnTo>
                  <a:pt x="1732" y="21487"/>
                </a:lnTo>
                <a:lnTo>
                  <a:pt x="1873" y="20802"/>
                </a:lnTo>
                <a:lnTo>
                  <a:pt x="2035" y="20138"/>
                </a:lnTo>
                <a:lnTo>
                  <a:pt x="2256" y="19473"/>
                </a:lnTo>
                <a:lnTo>
                  <a:pt x="2478" y="18829"/>
                </a:lnTo>
                <a:lnTo>
                  <a:pt x="2739" y="18184"/>
                </a:lnTo>
                <a:lnTo>
                  <a:pt x="3041" y="17560"/>
                </a:lnTo>
                <a:lnTo>
                  <a:pt x="3364" y="16936"/>
                </a:lnTo>
                <a:lnTo>
                  <a:pt x="3706" y="16352"/>
                </a:lnTo>
                <a:lnTo>
                  <a:pt x="4089" y="15768"/>
                </a:lnTo>
                <a:lnTo>
                  <a:pt x="4491" y="15204"/>
                </a:lnTo>
                <a:lnTo>
                  <a:pt x="4914" y="14660"/>
                </a:lnTo>
                <a:lnTo>
                  <a:pt x="5377" y="14137"/>
                </a:lnTo>
                <a:lnTo>
                  <a:pt x="5861" y="13633"/>
                </a:lnTo>
                <a:lnTo>
                  <a:pt x="6364" y="13170"/>
                </a:lnTo>
                <a:lnTo>
                  <a:pt x="6888" y="12707"/>
                </a:lnTo>
                <a:lnTo>
                  <a:pt x="7411" y="12304"/>
                </a:lnTo>
                <a:lnTo>
                  <a:pt x="7975" y="11902"/>
                </a:lnTo>
                <a:lnTo>
                  <a:pt x="8559" y="11539"/>
                </a:lnTo>
                <a:lnTo>
                  <a:pt x="9143" y="11197"/>
                </a:lnTo>
                <a:lnTo>
                  <a:pt x="9767" y="10895"/>
                </a:lnTo>
                <a:lnTo>
                  <a:pt x="10371" y="10613"/>
                </a:lnTo>
                <a:lnTo>
                  <a:pt x="11016" y="10351"/>
                </a:lnTo>
                <a:lnTo>
                  <a:pt x="11660" y="10129"/>
                </a:lnTo>
                <a:lnTo>
                  <a:pt x="12305" y="9928"/>
                </a:lnTo>
                <a:lnTo>
                  <a:pt x="12969" y="9747"/>
                </a:lnTo>
                <a:lnTo>
                  <a:pt x="13634" y="9586"/>
                </a:lnTo>
                <a:lnTo>
                  <a:pt x="14318" y="9465"/>
                </a:lnTo>
                <a:lnTo>
                  <a:pt x="14983" y="9384"/>
                </a:lnTo>
                <a:lnTo>
                  <a:pt x="15668" y="9304"/>
                </a:lnTo>
                <a:lnTo>
                  <a:pt x="15829" y="9284"/>
                </a:lnTo>
                <a:lnTo>
                  <a:pt x="15949" y="9223"/>
                </a:lnTo>
                <a:lnTo>
                  <a:pt x="16050" y="9123"/>
                </a:lnTo>
                <a:lnTo>
                  <a:pt x="16111" y="9022"/>
                </a:lnTo>
                <a:lnTo>
                  <a:pt x="16171" y="8901"/>
                </a:lnTo>
                <a:lnTo>
                  <a:pt x="16191" y="8780"/>
                </a:lnTo>
                <a:lnTo>
                  <a:pt x="16171" y="8639"/>
                </a:lnTo>
                <a:lnTo>
                  <a:pt x="16131" y="8519"/>
                </a:lnTo>
                <a:lnTo>
                  <a:pt x="16614" y="8458"/>
                </a:lnTo>
                <a:lnTo>
                  <a:pt x="17097" y="8398"/>
                </a:lnTo>
                <a:lnTo>
                  <a:pt x="17581" y="8357"/>
                </a:lnTo>
                <a:close/>
                <a:moveTo>
                  <a:pt x="17379" y="0"/>
                </a:moveTo>
                <a:lnTo>
                  <a:pt x="17097" y="41"/>
                </a:lnTo>
                <a:lnTo>
                  <a:pt x="16835" y="121"/>
                </a:lnTo>
                <a:lnTo>
                  <a:pt x="16574" y="222"/>
                </a:lnTo>
                <a:lnTo>
                  <a:pt x="16352" y="363"/>
                </a:lnTo>
                <a:lnTo>
                  <a:pt x="16131" y="524"/>
                </a:lnTo>
                <a:lnTo>
                  <a:pt x="15929" y="725"/>
                </a:lnTo>
                <a:lnTo>
                  <a:pt x="15748" y="947"/>
                </a:lnTo>
                <a:lnTo>
                  <a:pt x="15607" y="1188"/>
                </a:lnTo>
                <a:lnTo>
                  <a:pt x="15527" y="1410"/>
                </a:lnTo>
                <a:lnTo>
                  <a:pt x="15446" y="1652"/>
                </a:lnTo>
                <a:lnTo>
                  <a:pt x="15406" y="1893"/>
                </a:lnTo>
                <a:lnTo>
                  <a:pt x="15386" y="2155"/>
                </a:lnTo>
                <a:lnTo>
                  <a:pt x="15406" y="2397"/>
                </a:lnTo>
                <a:lnTo>
                  <a:pt x="15446" y="2659"/>
                </a:lnTo>
                <a:lnTo>
                  <a:pt x="15527" y="2900"/>
                </a:lnTo>
                <a:lnTo>
                  <a:pt x="15627" y="3122"/>
                </a:lnTo>
                <a:lnTo>
                  <a:pt x="14963" y="3283"/>
                </a:lnTo>
                <a:lnTo>
                  <a:pt x="14379" y="3464"/>
                </a:lnTo>
                <a:lnTo>
                  <a:pt x="13775" y="3665"/>
                </a:lnTo>
                <a:lnTo>
                  <a:pt x="13493" y="3766"/>
                </a:lnTo>
                <a:lnTo>
                  <a:pt x="13191" y="3907"/>
                </a:lnTo>
                <a:lnTo>
                  <a:pt x="12909" y="4048"/>
                </a:lnTo>
                <a:lnTo>
                  <a:pt x="12647" y="4209"/>
                </a:lnTo>
                <a:lnTo>
                  <a:pt x="12526" y="4189"/>
                </a:lnTo>
                <a:lnTo>
                  <a:pt x="12385" y="4229"/>
                </a:lnTo>
                <a:lnTo>
                  <a:pt x="12325" y="4270"/>
                </a:lnTo>
                <a:lnTo>
                  <a:pt x="12284" y="4310"/>
                </a:lnTo>
                <a:lnTo>
                  <a:pt x="12224" y="4370"/>
                </a:lnTo>
                <a:lnTo>
                  <a:pt x="12184" y="4451"/>
                </a:lnTo>
                <a:lnTo>
                  <a:pt x="12083" y="4692"/>
                </a:lnTo>
                <a:lnTo>
                  <a:pt x="12023" y="4954"/>
                </a:lnTo>
                <a:lnTo>
                  <a:pt x="11982" y="5216"/>
                </a:lnTo>
                <a:lnTo>
                  <a:pt x="11942" y="5498"/>
                </a:lnTo>
                <a:lnTo>
                  <a:pt x="11922" y="6042"/>
                </a:lnTo>
                <a:lnTo>
                  <a:pt x="11922" y="6585"/>
                </a:lnTo>
                <a:lnTo>
                  <a:pt x="11862" y="8096"/>
                </a:lnTo>
                <a:lnTo>
                  <a:pt x="11479" y="8317"/>
                </a:lnTo>
                <a:lnTo>
                  <a:pt x="11378" y="8378"/>
                </a:lnTo>
                <a:lnTo>
                  <a:pt x="11278" y="8458"/>
                </a:lnTo>
                <a:lnTo>
                  <a:pt x="11217" y="8539"/>
                </a:lnTo>
                <a:lnTo>
                  <a:pt x="11157" y="8619"/>
                </a:lnTo>
                <a:lnTo>
                  <a:pt x="11096" y="8700"/>
                </a:lnTo>
                <a:lnTo>
                  <a:pt x="11076" y="8800"/>
                </a:lnTo>
                <a:lnTo>
                  <a:pt x="11036" y="8982"/>
                </a:lnTo>
                <a:lnTo>
                  <a:pt x="10553" y="9143"/>
                </a:lnTo>
                <a:lnTo>
                  <a:pt x="10069" y="9344"/>
                </a:lnTo>
                <a:lnTo>
                  <a:pt x="9606" y="9546"/>
                </a:lnTo>
                <a:lnTo>
                  <a:pt x="9123" y="9747"/>
                </a:lnTo>
                <a:lnTo>
                  <a:pt x="8660" y="9989"/>
                </a:lnTo>
                <a:lnTo>
                  <a:pt x="8217" y="10230"/>
                </a:lnTo>
                <a:lnTo>
                  <a:pt x="7774" y="10492"/>
                </a:lnTo>
                <a:lnTo>
                  <a:pt x="7331" y="10774"/>
                </a:lnTo>
                <a:lnTo>
                  <a:pt x="6908" y="11056"/>
                </a:lnTo>
                <a:lnTo>
                  <a:pt x="6485" y="11358"/>
                </a:lnTo>
                <a:lnTo>
                  <a:pt x="6082" y="11680"/>
                </a:lnTo>
                <a:lnTo>
                  <a:pt x="5679" y="12002"/>
                </a:lnTo>
                <a:lnTo>
                  <a:pt x="5297" y="12345"/>
                </a:lnTo>
                <a:lnTo>
                  <a:pt x="4914" y="12687"/>
                </a:lnTo>
                <a:lnTo>
                  <a:pt x="4552" y="13049"/>
                </a:lnTo>
                <a:lnTo>
                  <a:pt x="4189" y="13432"/>
                </a:lnTo>
                <a:lnTo>
                  <a:pt x="3645" y="14056"/>
                </a:lnTo>
                <a:lnTo>
                  <a:pt x="3142" y="14701"/>
                </a:lnTo>
                <a:lnTo>
                  <a:pt x="2679" y="15385"/>
                </a:lnTo>
                <a:lnTo>
                  <a:pt x="2236" y="16090"/>
                </a:lnTo>
                <a:lnTo>
                  <a:pt x="1833" y="16815"/>
                </a:lnTo>
                <a:lnTo>
                  <a:pt x="1471" y="17560"/>
                </a:lnTo>
                <a:lnTo>
                  <a:pt x="1148" y="18325"/>
                </a:lnTo>
                <a:lnTo>
                  <a:pt x="867" y="19111"/>
                </a:lnTo>
                <a:lnTo>
                  <a:pt x="625" y="19916"/>
                </a:lnTo>
                <a:lnTo>
                  <a:pt x="403" y="20722"/>
                </a:lnTo>
                <a:lnTo>
                  <a:pt x="242" y="21527"/>
                </a:lnTo>
                <a:lnTo>
                  <a:pt x="121" y="22353"/>
                </a:lnTo>
                <a:lnTo>
                  <a:pt x="41" y="23179"/>
                </a:lnTo>
                <a:lnTo>
                  <a:pt x="1" y="24004"/>
                </a:lnTo>
                <a:lnTo>
                  <a:pt x="21" y="24830"/>
                </a:lnTo>
                <a:lnTo>
                  <a:pt x="61" y="25655"/>
                </a:lnTo>
                <a:lnTo>
                  <a:pt x="162" y="26501"/>
                </a:lnTo>
                <a:lnTo>
                  <a:pt x="303" y="27327"/>
                </a:lnTo>
                <a:lnTo>
                  <a:pt x="403" y="27750"/>
                </a:lnTo>
                <a:lnTo>
                  <a:pt x="504" y="28152"/>
                </a:lnTo>
                <a:lnTo>
                  <a:pt x="625" y="28555"/>
                </a:lnTo>
                <a:lnTo>
                  <a:pt x="746" y="28958"/>
                </a:lnTo>
                <a:lnTo>
                  <a:pt x="887" y="29361"/>
                </a:lnTo>
                <a:lnTo>
                  <a:pt x="1048" y="29763"/>
                </a:lnTo>
                <a:lnTo>
                  <a:pt x="1209" y="30146"/>
                </a:lnTo>
                <a:lnTo>
                  <a:pt x="1370" y="30529"/>
                </a:lnTo>
                <a:lnTo>
                  <a:pt x="1571" y="30911"/>
                </a:lnTo>
                <a:lnTo>
                  <a:pt x="1773" y="31294"/>
                </a:lnTo>
                <a:lnTo>
                  <a:pt x="1974" y="31656"/>
                </a:lnTo>
                <a:lnTo>
                  <a:pt x="2196" y="32019"/>
                </a:lnTo>
                <a:lnTo>
                  <a:pt x="2457" y="32361"/>
                </a:lnTo>
                <a:lnTo>
                  <a:pt x="2699" y="32704"/>
                </a:lnTo>
                <a:lnTo>
                  <a:pt x="2981" y="33046"/>
                </a:lnTo>
                <a:lnTo>
                  <a:pt x="3263" y="33368"/>
                </a:lnTo>
                <a:lnTo>
                  <a:pt x="3545" y="33690"/>
                </a:lnTo>
                <a:lnTo>
                  <a:pt x="3847" y="33992"/>
                </a:lnTo>
                <a:lnTo>
                  <a:pt x="4169" y="34274"/>
                </a:lnTo>
                <a:lnTo>
                  <a:pt x="4491" y="34556"/>
                </a:lnTo>
                <a:lnTo>
                  <a:pt x="4834" y="34838"/>
                </a:lnTo>
                <a:lnTo>
                  <a:pt x="5156" y="35100"/>
                </a:lnTo>
                <a:lnTo>
                  <a:pt x="5518" y="35342"/>
                </a:lnTo>
                <a:lnTo>
                  <a:pt x="5861" y="35583"/>
                </a:lnTo>
                <a:lnTo>
                  <a:pt x="6606" y="36046"/>
                </a:lnTo>
                <a:lnTo>
                  <a:pt x="7351" y="36449"/>
                </a:lnTo>
                <a:lnTo>
                  <a:pt x="8136" y="36832"/>
                </a:lnTo>
                <a:lnTo>
                  <a:pt x="8921" y="37174"/>
                </a:lnTo>
                <a:lnTo>
                  <a:pt x="9727" y="37476"/>
                </a:lnTo>
                <a:lnTo>
                  <a:pt x="10553" y="37738"/>
                </a:lnTo>
                <a:lnTo>
                  <a:pt x="11378" y="37959"/>
                </a:lnTo>
                <a:lnTo>
                  <a:pt x="12224" y="38141"/>
                </a:lnTo>
                <a:lnTo>
                  <a:pt x="13070" y="38302"/>
                </a:lnTo>
                <a:lnTo>
                  <a:pt x="13916" y="38402"/>
                </a:lnTo>
                <a:lnTo>
                  <a:pt x="14781" y="38483"/>
                </a:lnTo>
                <a:lnTo>
                  <a:pt x="15627" y="38503"/>
                </a:lnTo>
                <a:lnTo>
                  <a:pt x="16493" y="38503"/>
                </a:lnTo>
                <a:lnTo>
                  <a:pt x="17359" y="38463"/>
                </a:lnTo>
                <a:lnTo>
                  <a:pt x="18205" y="38382"/>
                </a:lnTo>
                <a:lnTo>
                  <a:pt x="19051" y="38241"/>
                </a:lnTo>
                <a:lnTo>
                  <a:pt x="19896" y="38080"/>
                </a:lnTo>
                <a:lnTo>
                  <a:pt x="20742" y="37879"/>
                </a:lnTo>
                <a:lnTo>
                  <a:pt x="21487" y="37657"/>
                </a:lnTo>
                <a:lnTo>
                  <a:pt x="22232" y="37416"/>
                </a:lnTo>
                <a:lnTo>
                  <a:pt x="22957" y="37114"/>
                </a:lnTo>
                <a:lnTo>
                  <a:pt x="23682" y="36791"/>
                </a:lnTo>
                <a:lnTo>
                  <a:pt x="24367" y="36429"/>
                </a:lnTo>
                <a:lnTo>
                  <a:pt x="25052" y="36046"/>
                </a:lnTo>
                <a:lnTo>
                  <a:pt x="25696" y="35623"/>
                </a:lnTo>
                <a:lnTo>
                  <a:pt x="26340" y="35180"/>
                </a:lnTo>
                <a:lnTo>
                  <a:pt x="26944" y="34717"/>
                </a:lnTo>
                <a:lnTo>
                  <a:pt x="27549" y="34214"/>
                </a:lnTo>
                <a:lnTo>
                  <a:pt x="28133" y="33670"/>
                </a:lnTo>
                <a:lnTo>
                  <a:pt x="28676" y="33126"/>
                </a:lnTo>
                <a:lnTo>
                  <a:pt x="29200" y="32542"/>
                </a:lnTo>
                <a:lnTo>
                  <a:pt x="29703" y="31958"/>
                </a:lnTo>
                <a:lnTo>
                  <a:pt x="30187" y="31334"/>
                </a:lnTo>
                <a:lnTo>
                  <a:pt x="30650" y="30690"/>
                </a:lnTo>
                <a:lnTo>
                  <a:pt x="31052" y="30045"/>
                </a:lnTo>
                <a:lnTo>
                  <a:pt x="31455" y="29361"/>
                </a:lnTo>
                <a:lnTo>
                  <a:pt x="31798" y="28676"/>
                </a:lnTo>
                <a:lnTo>
                  <a:pt x="32100" y="27971"/>
                </a:lnTo>
                <a:lnTo>
                  <a:pt x="32382" y="27266"/>
                </a:lnTo>
                <a:lnTo>
                  <a:pt x="32623" y="26541"/>
                </a:lnTo>
                <a:lnTo>
                  <a:pt x="32825" y="25796"/>
                </a:lnTo>
                <a:lnTo>
                  <a:pt x="32986" y="25051"/>
                </a:lnTo>
                <a:lnTo>
                  <a:pt x="33127" y="24306"/>
                </a:lnTo>
                <a:lnTo>
                  <a:pt x="33227" y="23541"/>
                </a:lnTo>
                <a:lnTo>
                  <a:pt x="33288" y="22796"/>
                </a:lnTo>
                <a:lnTo>
                  <a:pt x="33308" y="22031"/>
                </a:lnTo>
                <a:lnTo>
                  <a:pt x="33288" y="21245"/>
                </a:lnTo>
                <a:lnTo>
                  <a:pt x="33247" y="20480"/>
                </a:lnTo>
                <a:lnTo>
                  <a:pt x="33167" y="19715"/>
                </a:lnTo>
                <a:lnTo>
                  <a:pt x="33046" y="18950"/>
                </a:lnTo>
                <a:lnTo>
                  <a:pt x="32905" y="18184"/>
                </a:lnTo>
                <a:lnTo>
                  <a:pt x="32704" y="17419"/>
                </a:lnTo>
                <a:lnTo>
                  <a:pt x="32462" y="16674"/>
                </a:lnTo>
                <a:lnTo>
                  <a:pt x="32200" y="15949"/>
                </a:lnTo>
                <a:lnTo>
                  <a:pt x="31898" y="15224"/>
                </a:lnTo>
                <a:lnTo>
                  <a:pt x="31556" y="14540"/>
                </a:lnTo>
                <a:lnTo>
                  <a:pt x="31193" y="13855"/>
                </a:lnTo>
                <a:lnTo>
                  <a:pt x="30791" y="13190"/>
                </a:lnTo>
                <a:lnTo>
                  <a:pt x="30348" y="12546"/>
                </a:lnTo>
                <a:lnTo>
                  <a:pt x="29885" y="11942"/>
                </a:lnTo>
                <a:lnTo>
                  <a:pt x="29381" y="11338"/>
                </a:lnTo>
                <a:lnTo>
                  <a:pt x="28837" y="10774"/>
                </a:lnTo>
                <a:lnTo>
                  <a:pt x="28294" y="10250"/>
                </a:lnTo>
                <a:lnTo>
                  <a:pt x="27690" y="9727"/>
                </a:lnTo>
                <a:lnTo>
                  <a:pt x="27065" y="9264"/>
                </a:lnTo>
                <a:lnTo>
                  <a:pt x="26421" y="8821"/>
                </a:lnTo>
                <a:lnTo>
                  <a:pt x="25857" y="8458"/>
                </a:lnTo>
                <a:lnTo>
                  <a:pt x="25293" y="8156"/>
                </a:lnTo>
                <a:lnTo>
                  <a:pt x="24689" y="7854"/>
                </a:lnTo>
                <a:lnTo>
                  <a:pt x="24085" y="7592"/>
                </a:lnTo>
                <a:lnTo>
                  <a:pt x="24085" y="7371"/>
                </a:lnTo>
                <a:lnTo>
                  <a:pt x="24065" y="7149"/>
                </a:lnTo>
                <a:lnTo>
                  <a:pt x="24004" y="6686"/>
                </a:lnTo>
                <a:lnTo>
                  <a:pt x="23803" y="5780"/>
                </a:lnTo>
                <a:lnTo>
                  <a:pt x="23662" y="4994"/>
                </a:lnTo>
                <a:lnTo>
                  <a:pt x="23561" y="4612"/>
                </a:lnTo>
                <a:lnTo>
                  <a:pt x="23481" y="4431"/>
                </a:lnTo>
                <a:lnTo>
                  <a:pt x="23400" y="4249"/>
                </a:lnTo>
                <a:lnTo>
                  <a:pt x="23461" y="4108"/>
                </a:lnTo>
                <a:lnTo>
                  <a:pt x="23501" y="3967"/>
                </a:lnTo>
                <a:lnTo>
                  <a:pt x="23521" y="3806"/>
                </a:lnTo>
                <a:lnTo>
                  <a:pt x="23501" y="3665"/>
                </a:lnTo>
                <a:lnTo>
                  <a:pt x="23441" y="3545"/>
                </a:lnTo>
                <a:lnTo>
                  <a:pt x="23340" y="3424"/>
                </a:lnTo>
                <a:lnTo>
                  <a:pt x="23219" y="3323"/>
                </a:lnTo>
                <a:lnTo>
                  <a:pt x="23058" y="3263"/>
                </a:lnTo>
                <a:lnTo>
                  <a:pt x="22555" y="3142"/>
                </a:lnTo>
                <a:lnTo>
                  <a:pt x="22071" y="3041"/>
                </a:lnTo>
                <a:lnTo>
                  <a:pt x="21588" y="2961"/>
                </a:lnTo>
                <a:lnTo>
                  <a:pt x="21084" y="2880"/>
                </a:lnTo>
                <a:lnTo>
                  <a:pt x="20581" y="2840"/>
                </a:lnTo>
                <a:lnTo>
                  <a:pt x="20098" y="2799"/>
                </a:lnTo>
                <a:lnTo>
                  <a:pt x="19594" y="2779"/>
                </a:lnTo>
                <a:lnTo>
                  <a:pt x="19091" y="2759"/>
                </a:lnTo>
                <a:lnTo>
                  <a:pt x="19131" y="2558"/>
                </a:lnTo>
                <a:lnTo>
                  <a:pt x="19171" y="2356"/>
                </a:lnTo>
                <a:lnTo>
                  <a:pt x="19171" y="2175"/>
                </a:lnTo>
                <a:lnTo>
                  <a:pt x="19171" y="1974"/>
                </a:lnTo>
                <a:lnTo>
                  <a:pt x="19151" y="1772"/>
                </a:lnTo>
                <a:lnTo>
                  <a:pt x="19111" y="1571"/>
                </a:lnTo>
                <a:lnTo>
                  <a:pt x="19051" y="1370"/>
                </a:lnTo>
                <a:lnTo>
                  <a:pt x="18990" y="1168"/>
                </a:lnTo>
                <a:lnTo>
                  <a:pt x="18869" y="947"/>
                </a:lnTo>
                <a:lnTo>
                  <a:pt x="18749" y="705"/>
                </a:lnTo>
                <a:lnTo>
                  <a:pt x="18587" y="504"/>
                </a:lnTo>
                <a:lnTo>
                  <a:pt x="18406" y="302"/>
                </a:lnTo>
                <a:lnTo>
                  <a:pt x="18285" y="222"/>
                </a:lnTo>
                <a:lnTo>
                  <a:pt x="18185" y="141"/>
                </a:lnTo>
                <a:lnTo>
                  <a:pt x="18064" y="81"/>
                </a:lnTo>
                <a:lnTo>
                  <a:pt x="17923" y="41"/>
                </a:lnTo>
                <a:lnTo>
                  <a:pt x="1780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/>
          <p:nvPr/>
        </p:nvSpPr>
        <p:spPr>
          <a:xfrm>
            <a:off x="2556088" y="5725200"/>
            <a:ext cx="726529" cy="813232"/>
          </a:xfrm>
          <a:custGeom>
            <a:pathLst>
              <a:path extrusionOk="0" h="38906" w="34758">
                <a:moveTo>
                  <a:pt x="16573" y="1108"/>
                </a:moveTo>
                <a:lnTo>
                  <a:pt x="16634" y="1168"/>
                </a:lnTo>
                <a:lnTo>
                  <a:pt x="16754" y="1289"/>
                </a:lnTo>
                <a:lnTo>
                  <a:pt x="16855" y="1410"/>
                </a:lnTo>
                <a:lnTo>
                  <a:pt x="17036" y="1692"/>
                </a:lnTo>
                <a:lnTo>
                  <a:pt x="17157" y="1913"/>
                </a:lnTo>
                <a:lnTo>
                  <a:pt x="17218" y="2135"/>
                </a:lnTo>
                <a:lnTo>
                  <a:pt x="17258" y="2376"/>
                </a:lnTo>
                <a:lnTo>
                  <a:pt x="17258" y="2618"/>
                </a:lnTo>
                <a:lnTo>
                  <a:pt x="16372" y="2759"/>
                </a:lnTo>
                <a:lnTo>
                  <a:pt x="15848" y="2839"/>
                </a:lnTo>
                <a:lnTo>
                  <a:pt x="15828" y="2719"/>
                </a:lnTo>
                <a:lnTo>
                  <a:pt x="15788" y="2598"/>
                </a:lnTo>
                <a:lnTo>
                  <a:pt x="15727" y="2336"/>
                </a:lnTo>
                <a:lnTo>
                  <a:pt x="15647" y="2094"/>
                </a:lnTo>
                <a:lnTo>
                  <a:pt x="15627" y="1953"/>
                </a:lnTo>
                <a:lnTo>
                  <a:pt x="15627" y="1812"/>
                </a:lnTo>
                <a:lnTo>
                  <a:pt x="15647" y="1671"/>
                </a:lnTo>
                <a:lnTo>
                  <a:pt x="15707" y="1551"/>
                </a:lnTo>
                <a:lnTo>
                  <a:pt x="15788" y="1450"/>
                </a:lnTo>
                <a:lnTo>
                  <a:pt x="15868" y="1369"/>
                </a:lnTo>
                <a:lnTo>
                  <a:pt x="15989" y="1289"/>
                </a:lnTo>
                <a:lnTo>
                  <a:pt x="16110" y="1228"/>
                </a:lnTo>
                <a:lnTo>
                  <a:pt x="16231" y="1168"/>
                </a:lnTo>
                <a:lnTo>
                  <a:pt x="16352" y="1128"/>
                </a:lnTo>
                <a:lnTo>
                  <a:pt x="16533" y="1128"/>
                </a:lnTo>
                <a:lnTo>
                  <a:pt x="16573" y="1108"/>
                </a:lnTo>
                <a:close/>
                <a:moveTo>
                  <a:pt x="20943" y="3504"/>
                </a:moveTo>
                <a:lnTo>
                  <a:pt x="21144" y="5075"/>
                </a:lnTo>
                <a:lnTo>
                  <a:pt x="20540" y="5034"/>
                </a:lnTo>
                <a:lnTo>
                  <a:pt x="19936" y="4994"/>
                </a:lnTo>
                <a:lnTo>
                  <a:pt x="19352" y="4994"/>
                </a:lnTo>
                <a:lnTo>
                  <a:pt x="18748" y="5014"/>
                </a:lnTo>
                <a:lnTo>
                  <a:pt x="18144" y="5054"/>
                </a:lnTo>
                <a:lnTo>
                  <a:pt x="17540" y="5135"/>
                </a:lnTo>
                <a:lnTo>
                  <a:pt x="16936" y="5236"/>
                </a:lnTo>
                <a:lnTo>
                  <a:pt x="16352" y="5357"/>
                </a:lnTo>
                <a:lnTo>
                  <a:pt x="16170" y="5417"/>
                </a:lnTo>
                <a:lnTo>
                  <a:pt x="16029" y="5518"/>
                </a:lnTo>
                <a:lnTo>
                  <a:pt x="15909" y="5618"/>
                </a:lnTo>
                <a:lnTo>
                  <a:pt x="15848" y="5759"/>
                </a:lnTo>
                <a:lnTo>
                  <a:pt x="15788" y="5900"/>
                </a:lnTo>
                <a:lnTo>
                  <a:pt x="15768" y="6041"/>
                </a:lnTo>
                <a:lnTo>
                  <a:pt x="15768" y="6202"/>
                </a:lnTo>
                <a:lnTo>
                  <a:pt x="15808" y="6343"/>
                </a:lnTo>
                <a:lnTo>
                  <a:pt x="15425" y="6303"/>
                </a:lnTo>
                <a:lnTo>
                  <a:pt x="15043" y="6263"/>
                </a:lnTo>
                <a:lnTo>
                  <a:pt x="14680" y="6243"/>
                </a:lnTo>
                <a:lnTo>
                  <a:pt x="14298" y="6222"/>
                </a:lnTo>
                <a:lnTo>
                  <a:pt x="13935" y="6243"/>
                </a:lnTo>
                <a:lnTo>
                  <a:pt x="13553" y="6263"/>
                </a:lnTo>
                <a:lnTo>
                  <a:pt x="13190" y="6283"/>
                </a:lnTo>
                <a:lnTo>
                  <a:pt x="12807" y="6343"/>
                </a:lnTo>
                <a:lnTo>
                  <a:pt x="12807" y="6303"/>
                </a:lnTo>
                <a:lnTo>
                  <a:pt x="12707" y="5518"/>
                </a:lnTo>
                <a:lnTo>
                  <a:pt x="12626" y="5115"/>
                </a:lnTo>
                <a:lnTo>
                  <a:pt x="12586" y="4934"/>
                </a:lnTo>
                <a:lnTo>
                  <a:pt x="12526" y="4752"/>
                </a:lnTo>
                <a:lnTo>
                  <a:pt x="12505" y="4692"/>
                </a:lnTo>
                <a:lnTo>
                  <a:pt x="13754" y="4491"/>
                </a:lnTo>
                <a:lnTo>
                  <a:pt x="15083" y="4269"/>
                </a:lnTo>
                <a:lnTo>
                  <a:pt x="16392" y="4068"/>
                </a:lnTo>
                <a:lnTo>
                  <a:pt x="17540" y="3907"/>
                </a:lnTo>
                <a:lnTo>
                  <a:pt x="18667" y="3766"/>
                </a:lnTo>
                <a:lnTo>
                  <a:pt x="19815" y="3625"/>
                </a:lnTo>
                <a:lnTo>
                  <a:pt x="20943" y="3504"/>
                </a:lnTo>
                <a:close/>
                <a:moveTo>
                  <a:pt x="25655" y="11901"/>
                </a:moveTo>
                <a:lnTo>
                  <a:pt x="25836" y="12143"/>
                </a:lnTo>
                <a:lnTo>
                  <a:pt x="26078" y="12344"/>
                </a:lnTo>
                <a:lnTo>
                  <a:pt x="26320" y="12525"/>
                </a:lnTo>
                <a:lnTo>
                  <a:pt x="26581" y="12646"/>
                </a:lnTo>
                <a:lnTo>
                  <a:pt x="26561" y="12747"/>
                </a:lnTo>
                <a:lnTo>
                  <a:pt x="26561" y="12828"/>
                </a:lnTo>
                <a:lnTo>
                  <a:pt x="26581" y="12908"/>
                </a:lnTo>
                <a:lnTo>
                  <a:pt x="26642" y="13009"/>
                </a:lnTo>
                <a:lnTo>
                  <a:pt x="26863" y="13432"/>
                </a:lnTo>
                <a:lnTo>
                  <a:pt x="27065" y="13875"/>
                </a:lnTo>
                <a:lnTo>
                  <a:pt x="26984" y="13774"/>
                </a:lnTo>
                <a:lnTo>
                  <a:pt x="26924" y="13673"/>
                </a:lnTo>
                <a:lnTo>
                  <a:pt x="26843" y="13573"/>
                </a:lnTo>
                <a:lnTo>
                  <a:pt x="26803" y="13452"/>
                </a:lnTo>
                <a:lnTo>
                  <a:pt x="26743" y="13331"/>
                </a:lnTo>
                <a:lnTo>
                  <a:pt x="26642" y="13230"/>
                </a:lnTo>
                <a:lnTo>
                  <a:pt x="26521" y="13150"/>
                </a:lnTo>
                <a:lnTo>
                  <a:pt x="26400" y="13109"/>
                </a:lnTo>
                <a:lnTo>
                  <a:pt x="26279" y="13109"/>
                </a:lnTo>
                <a:lnTo>
                  <a:pt x="26159" y="13150"/>
                </a:lnTo>
                <a:lnTo>
                  <a:pt x="26038" y="13230"/>
                </a:lnTo>
                <a:lnTo>
                  <a:pt x="25937" y="13331"/>
                </a:lnTo>
                <a:lnTo>
                  <a:pt x="25615" y="13855"/>
                </a:lnTo>
                <a:lnTo>
                  <a:pt x="25474" y="13552"/>
                </a:lnTo>
                <a:lnTo>
                  <a:pt x="25293" y="13250"/>
                </a:lnTo>
                <a:lnTo>
                  <a:pt x="25091" y="12989"/>
                </a:lnTo>
                <a:lnTo>
                  <a:pt x="24850" y="12747"/>
                </a:lnTo>
                <a:lnTo>
                  <a:pt x="25132" y="12727"/>
                </a:lnTo>
                <a:lnTo>
                  <a:pt x="25232" y="12707"/>
                </a:lnTo>
                <a:lnTo>
                  <a:pt x="25333" y="12666"/>
                </a:lnTo>
                <a:lnTo>
                  <a:pt x="25413" y="12586"/>
                </a:lnTo>
                <a:lnTo>
                  <a:pt x="25474" y="12465"/>
                </a:lnTo>
                <a:lnTo>
                  <a:pt x="25655" y="11901"/>
                </a:lnTo>
                <a:close/>
                <a:moveTo>
                  <a:pt x="25615" y="10351"/>
                </a:moveTo>
                <a:lnTo>
                  <a:pt x="25534" y="10371"/>
                </a:lnTo>
                <a:lnTo>
                  <a:pt x="25454" y="10411"/>
                </a:lnTo>
                <a:lnTo>
                  <a:pt x="25393" y="10451"/>
                </a:lnTo>
                <a:lnTo>
                  <a:pt x="25333" y="10532"/>
                </a:lnTo>
                <a:lnTo>
                  <a:pt x="25293" y="10612"/>
                </a:lnTo>
                <a:lnTo>
                  <a:pt x="25272" y="10693"/>
                </a:lnTo>
                <a:lnTo>
                  <a:pt x="25252" y="10814"/>
                </a:lnTo>
                <a:lnTo>
                  <a:pt x="25293" y="10995"/>
                </a:lnTo>
                <a:lnTo>
                  <a:pt x="25152" y="11297"/>
                </a:lnTo>
                <a:lnTo>
                  <a:pt x="24870" y="12022"/>
                </a:lnTo>
                <a:lnTo>
                  <a:pt x="23420" y="12042"/>
                </a:lnTo>
                <a:lnTo>
                  <a:pt x="23339" y="12042"/>
                </a:lnTo>
                <a:lnTo>
                  <a:pt x="23259" y="12062"/>
                </a:lnTo>
                <a:lnTo>
                  <a:pt x="23198" y="12103"/>
                </a:lnTo>
                <a:lnTo>
                  <a:pt x="23138" y="12143"/>
                </a:lnTo>
                <a:lnTo>
                  <a:pt x="23057" y="12244"/>
                </a:lnTo>
                <a:lnTo>
                  <a:pt x="23037" y="12385"/>
                </a:lnTo>
                <a:lnTo>
                  <a:pt x="23037" y="12525"/>
                </a:lnTo>
                <a:lnTo>
                  <a:pt x="23057" y="12586"/>
                </a:lnTo>
                <a:lnTo>
                  <a:pt x="23078" y="12646"/>
                </a:lnTo>
                <a:lnTo>
                  <a:pt x="23118" y="12707"/>
                </a:lnTo>
                <a:lnTo>
                  <a:pt x="23178" y="12747"/>
                </a:lnTo>
                <a:lnTo>
                  <a:pt x="23239" y="12787"/>
                </a:lnTo>
                <a:lnTo>
                  <a:pt x="23319" y="12828"/>
                </a:lnTo>
                <a:lnTo>
                  <a:pt x="23500" y="12888"/>
                </a:lnTo>
                <a:lnTo>
                  <a:pt x="23662" y="12948"/>
                </a:lnTo>
                <a:lnTo>
                  <a:pt x="23823" y="13049"/>
                </a:lnTo>
                <a:lnTo>
                  <a:pt x="23984" y="13150"/>
                </a:lnTo>
                <a:lnTo>
                  <a:pt x="24125" y="13250"/>
                </a:lnTo>
                <a:lnTo>
                  <a:pt x="24266" y="13371"/>
                </a:lnTo>
                <a:lnTo>
                  <a:pt x="24386" y="13512"/>
                </a:lnTo>
                <a:lnTo>
                  <a:pt x="24507" y="13653"/>
                </a:lnTo>
                <a:lnTo>
                  <a:pt x="24608" y="13814"/>
                </a:lnTo>
                <a:lnTo>
                  <a:pt x="24689" y="13975"/>
                </a:lnTo>
                <a:lnTo>
                  <a:pt x="24769" y="14136"/>
                </a:lnTo>
                <a:lnTo>
                  <a:pt x="24829" y="14318"/>
                </a:lnTo>
                <a:lnTo>
                  <a:pt x="24870" y="14499"/>
                </a:lnTo>
                <a:lnTo>
                  <a:pt x="24910" y="14680"/>
                </a:lnTo>
                <a:lnTo>
                  <a:pt x="24930" y="14861"/>
                </a:lnTo>
                <a:lnTo>
                  <a:pt x="24930" y="15043"/>
                </a:lnTo>
                <a:lnTo>
                  <a:pt x="24930" y="15143"/>
                </a:lnTo>
                <a:lnTo>
                  <a:pt x="24950" y="15204"/>
                </a:lnTo>
                <a:lnTo>
                  <a:pt x="24970" y="15284"/>
                </a:lnTo>
                <a:lnTo>
                  <a:pt x="25011" y="15345"/>
                </a:lnTo>
                <a:lnTo>
                  <a:pt x="25051" y="15385"/>
                </a:lnTo>
                <a:lnTo>
                  <a:pt x="25111" y="15425"/>
                </a:lnTo>
                <a:lnTo>
                  <a:pt x="25252" y="15486"/>
                </a:lnTo>
                <a:lnTo>
                  <a:pt x="25393" y="15486"/>
                </a:lnTo>
                <a:lnTo>
                  <a:pt x="25534" y="15466"/>
                </a:lnTo>
                <a:lnTo>
                  <a:pt x="25655" y="15385"/>
                </a:lnTo>
                <a:lnTo>
                  <a:pt x="25716" y="15345"/>
                </a:lnTo>
                <a:lnTo>
                  <a:pt x="25776" y="15284"/>
                </a:lnTo>
                <a:lnTo>
                  <a:pt x="26320" y="14459"/>
                </a:lnTo>
                <a:lnTo>
                  <a:pt x="26461" y="14600"/>
                </a:lnTo>
                <a:lnTo>
                  <a:pt x="26622" y="14741"/>
                </a:lnTo>
                <a:lnTo>
                  <a:pt x="26803" y="14861"/>
                </a:lnTo>
                <a:lnTo>
                  <a:pt x="26984" y="14962"/>
                </a:lnTo>
                <a:lnTo>
                  <a:pt x="27186" y="15043"/>
                </a:lnTo>
                <a:lnTo>
                  <a:pt x="27387" y="15103"/>
                </a:lnTo>
                <a:lnTo>
                  <a:pt x="27608" y="15143"/>
                </a:lnTo>
                <a:lnTo>
                  <a:pt x="27830" y="15184"/>
                </a:lnTo>
                <a:lnTo>
                  <a:pt x="27931" y="15163"/>
                </a:lnTo>
                <a:lnTo>
                  <a:pt x="28031" y="15123"/>
                </a:lnTo>
                <a:lnTo>
                  <a:pt x="28132" y="15063"/>
                </a:lnTo>
                <a:lnTo>
                  <a:pt x="28192" y="14982"/>
                </a:lnTo>
                <a:lnTo>
                  <a:pt x="28253" y="14902"/>
                </a:lnTo>
                <a:lnTo>
                  <a:pt x="28273" y="14801"/>
                </a:lnTo>
                <a:lnTo>
                  <a:pt x="28293" y="14680"/>
                </a:lnTo>
                <a:lnTo>
                  <a:pt x="28273" y="14579"/>
                </a:lnTo>
                <a:lnTo>
                  <a:pt x="28192" y="14217"/>
                </a:lnTo>
                <a:lnTo>
                  <a:pt x="28072" y="13855"/>
                </a:lnTo>
                <a:lnTo>
                  <a:pt x="27931" y="13512"/>
                </a:lnTo>
                <a:lnTo>
                  <a:pt x="27790" y="13170"/>
                </a:lnTo>
                <a:lnTo>
                  <a:pt x="27931" y="13109"/>
                </a:lnTo>
                <a:lnTo>
                  <a:pt x="28092" y="13029"/>
                </a:lnTo>
                <a:lnTo>
                  <a:pt x="28213" y="12928"/>
                </a:lnTo>
                <a:lnTo>
                  <a:pt x="28333" y="12807"/>
                </a:lnTo>
                <a:lnTo>
                  <a:pt x="28454" y="12687"/>
                </a:lnTo>
                <a:lnTo>
                  <a:pt x="28535" y="12525"/>
                </a:lnTo>
                <a:lnTo>
                  <a:pt x="28615" y="12385"/>
                </a:lnTo>
                <a:lnTo>
                  <a:pt x="28676" y="12203"/>
                </a:lnTo>
                <a:lnTo>
                  <a:pt x="28696" y="12062"/>
                </a:lnTo>
                <a:lnTo>
                  <a:pt x="28656" y="11921"/>
                </a:lnTo>
                <a:lnTo>
                  <a:pt x="28595" y="11801"/>
                </a:lnTo>
                <a:lnTo>
                  <a:pt x="28515" y="11720"/>
                </a:lnTo>
                <a:lnTo>
                  <a:pt x="28394" y="11639"/>
                </a:lnTo>
                <a:lnTo>
                  <a:pt x="28253" y="11619"/>
                </a:lnTo>
                <a:lnTo>
                  <a:pt x="28132" y="11619"/>
                </a:lnTo>
                <a:lnTo>
                  <a:pt x="28051" y="11639"/>
                </a:lnTo>
                <a:lnTo>
                  <a:pt x="27991" y="11680"/>
                </a:lnTo>
                <a:lnTo>
                  <a:pt x="27850" y="11740"/>
                </a:lnTo>
                <a:lnTo>
                  <a:pt x="27709" y="11801"/>
                </a:lnTo>
                <a:lnTo>
                  <a:pt x="27548" y="11841"/>
                </a:lnTo>
                <a:lnTo>
                  <a:pt x="27407" y="11861"/>
                </a:lnTo>
                <a:lnTo>
                  <a:pt x="27266" y="11861"/>
                </a:lnTo>
                <a:lnTo>
                  <a:pt x="27125" y="11841"/>
                </a:lnTo>
                <a:lnTo>
                  <a:pt x="26984" y="11801"/>
                </a:lnTo>
                <a:lnTo>
                  <a:pt x="26843" y="11740"/>
                </a:lnTo>
                <a:lnTo>
                  <a:pt x="26722" y="11680"/>
                </a:lnTo>
                <a:lnTo>
                  <a:pt x="26602" y="11599"/>
                </a:lnTo>
                <a:lnTo>
                  <a:pt x="26501" y="11498"/>
                </a:lnTo>
                <a:lnTo>
                  <a:pt x="26420" y="11378"/>
                </a:lnTo>
                <a:lnTo>
                  <a:pt x="26340" y="11257"/>
                </a:lnTo>
                <a:lnTo>
                  <a:pt x="26279" y="11116"/>
                </a:lnTo>
                <a:lnTo>
                  <a:pt x="26239" y="10975"/>
                </a:lnTo>
                <a:lnTo>
                  <a:pt x="26219" y="10814"/>
                </a:lnTo>
                <a:lnTo>
                  <a:pt x="26199" y="10693"/>
                </a:lnTo>
                <a:lnTo>
                  <a:pt x="26159" y="10612"/>
                </a:lnTo>
                <a:lnTo>
                  <a:pt x="26118" y="10532"/>
                </a:lnTo>
                <a:lnTo>
                  <a:pt x="26038" y="10451"/>
                </a:lnTo>
                <a:lnTo>
                  <a:pt x="25977" y="10411"/>
                </a:lnTo>
                <a:lnTo>
                  <a:pt x="25877" y="10371"/>
                </a:lnTo>
                <a:lnTo>
                  <a:pt x="25796" y="10351"/>
                </a:lnTo>
                <a:close/>
                <a:moveTo>
                  <a:pt x="8699" y="13754"/>
                </a:moveTo>
                <a:lnTo>
                  <a:pt x="8720" y="14157"/>
                </a:lnTo>
                <a:lnTo>
                  <a:pt x="8740" y="14559"/>
                </a:lnTo>
                <a:lnTo>
                  <a:pt x="8740" y="14962"/>
                </a:lnTo>
                <a:lnTo>
                  <a:pt x="8720" y="15365"/>
                </a:lnTo>
                <a:lnTo>
                  <a:pt x="8740" y="15445"/>
                </a:lnTo>
                <a:lnTo>
                  <a:pt x="8760" y="15526"/>
                </a:lnTo>
                <a:lnTo>
                  <a:pt x="8800" y="15607"/>
                </a:lnTo>
                <a:lnTo>
                  <a:pt x="8861" y="15667"/>
                </a:lnTo>
                <a:lnTo>
                  <a:pt x="8921" y="15727"/>
                </a:lnTo>
                <a:lnTo>
                  <a:pt x="9001" y="15768"/>
                </a:lnTo>
                <a:lnTo>
                  <a:pt x="9082" y="15808"/>
                </a:lnTo>
                <a:lnTo>
                  <a:pt x="9163" y="15808"/>
                </a:lnTo>
                <a:lnTo>
                  <a:pt x="9525" y="15788"/>
                </a:lnTo>
                <a:lnTo>
                  <a:pt x="9908" y="15768"/>
                </a:lnTo>
                <a:lnTo>
                  <a:pt x="10270" y="15788"/>
                </a:lnTo>
                <a:lnTo>
                  <a:pt x="10633" y="15808"/>
                </a:lnTo>
                <a:lnTo>
                  <a:pt x="10915" y="15848"/>
                </a:lnTo>
                <a:lnTo>
                  <a:pt x="11176" y="15909"/>
                </a:lnTo>
                <a:lnTo>
                  <a:pt x="10693" y="16110"/>
                </a:lnTo>
                <a:lnTo>
                  <a:pt x="10331" y="16251"/>
                </a:lnTo>
                <a:lnTo>
                  <a:pt x="10169" y="16331"/>
                </a:lnTo>
                <a:lnTo>
                  <a:pt x="10008" y="16412"/>
                </a:lnTo>
                <a:lnTo>
                  <a:pt x="9847" y="16513"/>
                </a:lnTo>
                <a:lnTo>
                  <a:pt x="9726" y="16654"/>
                </a:lnTo>
                <a:lnTo>
                  <a:pt x="9606" y="16795"/>
                </a:lnTo>
                <a:lnTo>
                  <a:pt x="9525" y="16976"/>
                </a:lnTo>
                <a:lnTo>
                  <a:pt x="9485" y="17097"/>
                </a:lnTo>
                <a:lnTo>
                  <a:pt x="9465" y="17197"/>
                </a:lnTo>
                <a:lnTo>
                  <a:pt x="9465" y="17399"/>
                </a:lnTo>
                <a:lnTo>
                  <a:pt x="9505" y="17600"/>
                </a:lnTo>
                <a:lnTo>
                  <a:pt x="9545" y="17801"/>
                </a:lnTo>
                <a:lnTo>
                  <a:pt x="9364" y="17499"/>
                </a:lnTo>
                <a:lnTo>
                  <a:pt x="9243" y="17338"/>
                </a:lnTo>
                <a:lnTo>
                  <a:pt x="9122" y="17197"/>
                </a:lnTo>
                <a:lnTo>
                  <a:pt x="9001" y="17077"/>
                </a:lnTo>
                <a:lnTo>
                  <a:pt x="8861" y="16976"/>
                </a:lnTo>
                <a:lnTo>
                  <a:pt x="8699" y="16895"/>
                </a:lnTo>
                <a:lnTo>
                  <a:pt x="8518" y="16855"/>
                </a:lnTo>
                <a:lnTo>
                  <a:pt x="8417" y="16835"/>
                </a:lnTo>
                <a:lnTo>
                  <a:pt x="8317" y="16855"/>
                </a:lnTo>
                <a:lnTo>
                  <a:pt x="8136" y="16895"/>
                </a:lnTo>
                <a:lnTo>
                  <a:pt x="7954" y="16976"/>
                </a:lnTo>
                <a:lnTo>
                  <a:pt x="7793" y="17077"/>
                </a:lnTo>
                <a:lnTo>
                  <a:pt x="7632" y="17197"/>
                </a:lnTo>
                <a:lnTo>
                  <a:pt x="7491" y="17338"/>
                </a:lnTo>
                <a:lnTo>
                  <a:pt x="7209" y="17600"/>
                </a:lnTo>
                <a:lnTo>
                  <a:pt x="6887" y="17882"/>
                </a:lnTo>
                <a:lnTo>
                  <a:pt x="7088" y="17298"/>
                </a:lnTo>
                <a:lnTo>
                  <a:pt x="7330" y="16734"/>
                </a:lnTo>
                <a:lnTo>
                  <a:pt x="7370" y="16593"/>
                </a:lnTo>
                <a:lnTo>
                  <a:pt x="7370" y="16472"/>
                </a:lnTo>
                <a:lnTo>
                  <a:pt x="7330" y="16331"/>
                </a:lnTo>
                <a:lnTo>
                  <a:pt x="7250" y="16211"/>
                </a:lnTo>
                <a:lnTo>
                  <a:pt x="6666" y="15566"/>
                </a:lnTo>
                <a:lnTo>
                  <a:pt x="6061" y="14922"/>
                </a:lnTo>
                <a:lnTo>
                  <a:pt x="6363" y="14982"/>
                </a:lnTo>
                <a:lnTo>
                  <a:pt x="6666" y="15063"/>
                </a:lnTo>
                <a:lnTo>
                  <a:pt x="6947" y="15184"/>
                </a:lnTo>
                <a:lnTo>
                  <a:pt x="7209" y="15325"/>
                </a:lnTo>
                <a:lnTo>
                  <a:pt x="7471" y="15466"/>
                </a:lnTo>
                <a:lnTo>
                  <a:pt x="7572" y="15526"/>
                </a:lnTo>
                <a:lnTo>
                  <a:pt x="7672" y="15546"/>
                </a:lnTo>
                <a:lnTo>
                  <a:pt x="7854" y="15546"/>
                </a:lnTo>
                <a:lnTo>
                  <a:pt x="7954" y="15506"/>
                </a:lnTo>
                <a:lnTo>
                  <a:pt x="8015" y="15466"/>
                </a:lnTo>
                <a:lnTo>
                  <a:pt x="8095" y="15405"/>
                </a:lnTo>
                <a:lnTo>
                  <a:pt x="8156" y="15345"/>
                </a:lnTo>
                <a:lnTo>
                  <a:pt x="8196" y="15264"/>
                </a:lnTo>
                <a:lnTo>
                  <a:pt x="8236" y="15184"/>
                </a:lnTo>
                <a:lnTo>
                  <a:pt x="8256" y="15083"/>
                </a:lnTo>
                <a:lnTo>
                  <a:pt x="8256" y="15002"/>
                </a:lnTo>
                <a:lnTo>
                  <a:pt x="8256" y="14902"/>
                </a:lnTo>
                <a:lnTo>
                  <a:pt x="8236" y="14821"/>
                </a:lnTo>
                <a:lnTo>
                  <a:pt x="8196" y="14720"/>
                </a:lnTo>
                <a:lnTo>
                  <a:pt x="8136" y="14640"/>
                </a:lnTo>
                <a:lnTo>
                  <a:pt x="8438" y="14136"/>
                </a:lnTo>
                <a:lnTo>
                  <a:pt x="8699" y="13754"/>
                </a:lnTo>
                <a:close/>
                <a:moveTo>
                  <a:pt x="8861" y="12203"/>
                </a:moveTo>
                <a:lnTo>
                  <a:pt x="8740" y="12244"/>
                </a:lnTo>
                <a:lnTo>
                  <a:pt x="8639" y="12304"/>
                </a:lnTo>
                <a:lnTo>
                  <a:pt x="8558" y="12405"/>
                </a:lnTo>
                <a:lnTo>
                  <a:pt x="7874" y="13633"/>
                </a:lnTo>
                <a:lnTo>
                  <a:pt x="7511" y="14257"/>
                </a:lnTo>
                <a:lnTo>
                  <a:pt x="7250" y="14136"/>
                </a:lnTo>
                <a:lnTo>
                  <a:pt x="6968" y="14056"/>
                </a:lnTo>
                <a:lnTo>
                  <a:pt x="6686" y="13975"/>
                </a:lnTo>
                <a:lnTo>
                  <a:pt x="6404" y="13935"/>
                </a:lnTo>
                <a:lnTo>
                  <a:pt x="6102" y="13895"/>
                </a:lnTo>
                <a:lnTo>
                  <a:pt x="5820" y="13915"/>
                </a:lnTo>
                <a:lnTo>
                  <a:pt x="5558" y="13935"/>
                </a:lnTo>
                <a:lnTo>
                  <a:pt x="5316" y="14016"/>
                </a:lnTo>
                <a:lnTo>
                  <a:pt x="5196" y="14076"/>
                </a:lnTo>
                <a:lnTo>
                  <a:pt x="5095" y="14177"/>
                </a:lnTo>
                <a:lnTo>
                  <a:pt x="5034" y="14298"/>
                </a:lnTo>
                <a:lnTo>
                  <a:pt x="4994" y="14439"/>
                </a:lnTo>
                <a:lnTo>
                  <a:pt x="4994" y="14559"/>
                </a:lnTo>
                <a:lnTo>
                  <a:pt x="5055" y="14680"/>
                </a:lnTo>
                <a:lnTo>
                  <a:pt x="5075" y="14741"/>
                </a:lnTo>
                <a:lnTo>
                  <a:pt x="5135" y="14781"/>
                </a:lnTo>
                <a:lnTo>
                  <a:pt x="5196" y="14821"/>
                </a:lnTo>
                <a:lnTo>
                  <a:pt x="5256" y="14841"/>
                </a:lnTo>
                <a:lnTo>
                  <a:pt x="5276" y="14922"/>
                </a:lnTo>
                <a:lnTo>
                  <a:pt x="5316" y="15002"/>
                </a:lnTo>
                <a:lnTo>
                  <a:pt x="5860" y="15788"/>
                </a:lnTo>
                <a:lnTo>
                  <a:pt x="6424" y="16553"/>
                </a:lnTo>
                <a:lnTo>
                  <a:pt x="6283" y="16855"/>
                </a:lnTo>
                <a:lnTo>
                  <a:pt x="6162" y="17177"/>
                </a:lnTo>
                <a:lnTo>
                  <a:pt x="6041" y="17479"/>
                </a:lnTo>
                <a:lnTo>
                  <a:pt x="5941" y="17801"/>
                </a:lnTo>
                <a:lnTo>
                  <a:pt x="5860" y="18144"/>
                </a:lnTo>
                <a:lnTo>
                  <a:pt x="5779" y="18466"/>
                </a:lnTo>
                <a:lnTo>
                  <a:pt x="5719" y="18808"/>
                </a:lnTo>
                <a:lnTo>
                  <a:pt x="5679" y="19131"/>
                </a:lnTo>
                <a:lnTo>
                  <a:pt x="5679" y="19211"/>
                </a:lnTo>
                <a:lnTo>
                  <a:pt x="5699" y="19292"/>
                </a:lnTo>
                <a:lnTo>
                  <a:pt x="5719" y="19352"/>
                </a:lnTo>
                <a:lnTo>
                  <a:pt x="5759" y="19412"/>
                </a:lnTo>
                <a:lnTo>
                  <a:pt x="5840" y="19493"/>
                </a:lnTo>
                <a:lnTo>
                  <a:pt x="5961" y="19553"/>
                </a:lnTo>
                <a:lnTo>
                  <a:pt x="6102" y="19594"/>
                </a:lnTo>
                <a:lnTo>
                  <a:pt x="6243" y="19574"/>
                </a:lnTo>
                <a:lnTo>
                  <a:pt x="6363" y="19533"/>
                </a:lnTo>
                <a:lnTo>
                  <a:pt x="6484" y="19473"/>
                </a:lnTo>
                <a:lnTo>
                  <a:pt x="6947" y="19050"/>
                </a:lnTo>
                <a:lnTo>
                  <a:pt x="7411" y="18607"/>
                </a:lnTo>
                <a:lnTo>
                  <a:pt x="7894" y="18184"/>
                </a:lnTo>
                <a:lnTo>
                  <a:pt x="8136" y="17983"/>
                </a:lnTo>
                <a:lnTo>
                  <a:pt x="8397" y="17801"/>
                </a:lnTo>
                <a:lnTo>
                  <a:pt x="8458" y="17842"/>
                </a:lnTo>
                <a:lnTo>
                  <a:pt x="8599" y="18063"/>
                </a:lnTo>
                <a:lnTo>
                  <a:pt x="8800" y="18385"/>
                </a:lnTo>
                <a:lnTo>
                  <a:pt x="8901" y="18547"/>
                </a:lnTo>
                <a:lnTo>
                  <a:pt x="9001" y="18688"/>
                </a:lnTo>
                <a:lnTo>
                  <a:pt x="9243" y="18929"/>
                </a:lnTo>
                <a:lnTo>
                  <a:pt x="9485" y="19171"/>
                </a:lnTo>
                <a:lnTo>
                  <a:pt x="9988" y="19614"/>
                </a:lnTo>
                <a:lnTo>
                  <a:pt x="10049" y="19654"/>
                </a:lnTo>
                <a:lnTo>
                  <a:pt x="10109" y="19654"/>
                </a:lnTo>
                <a:lnTo>
                  <a:pt x="10169" y="19634"/>
                </a:lnTo>
                <a:lnTo>
                  <a:pt x="10230" y="19594"/>
                </a:lnTo>
                <a:lnTo>
                  <a:pt x="10310" y="19473"/>
                </a:lnTo>
                <a:lnTo>
                  <a:pt x="10371" y="19352"/>
                </a:lnTo>
                <a:lnTo>
                  <a:pt x="10411" y="19211"/>
                </a:lnTo>
                <a:lnTo>
                  <a:pt x="10431" y="19090"/>
                </a:lnTo>
                <a:lnTo>
                  <a:pt x="10431" y="18969"/>
                </a:lnTo>
                <a:lnTo>
                  <a:pt x="10431" y="18828"/>
                </a:lnTo>
                <a:lnTo>
                  <a:pt x="10371" y="18587"/>
                </a:lnTo>
                <a:lnTo>
                  <a:pt x="10310" y="18325"/>
                </a:lnTo>
                <a:lnTo>
                  <a:pt x="10230" y="18063"/>
                </a:lnTo>
                <a:lnTo>
                  <a:pt x="10149" y="17801"/>
                </a:lnTo>
                <a:lnTo>
                  <a:pt x="10109" y="17540"/>
                </a:lnTo>
                <a:lnTo>
                  <a:pt x="10109" y="17459"/>
                </a:lnTo>
                <a:lnTo>
                  <a:pt x="10109" y="17379"/>
                </a:lnTo>
                <a:lnTo>
                  <a:pt x="10129" y="17298"/>
                </a:lnTo>
                <a:lnTo>
                  <a:pt x="10169" y="17238"/>
                </a:lnTo>
                <a:lnTo>
                  <a:pt x="10270" y="17137"/>
                </a:lnTo>
                <a:lnTo>
                  <a:pt x="10411" y="17056"/>
                </a:lnTo>
                <a:lnTo>
                  <a:pt x="10572" y="16996"/>
                </a:lnTo>
                <a:lnTo>
                  <a:pt x="10733" y="16936"/>
                </a:lnTo>
                <a:lnTo>
                  <a:pt x="11055" y="16855"/>
                </a:lnTo>
                <a:lnTo>
                  <a:pt x="11982" y="16513"/>
                </a:lnTo>
                <a:lnTo>
                  <a:pt x="12908" y="16170"/>
                </a:lnTo>
                <a:lnTo>
                  <a:pt x="13009" y="16130"/>
                </a:lnTo>
                <a:lnTo>
                  <a:pt x="13069" y="16070"/>
                </a:lnTo>
                <a:lnTo>
                  <a:pt x="13130" y="16009"/>
                </a:lnTo>
                <a:lnTo>
                  <a:pt x="13170" y="15929"/>
                </a:lnTo>
                <a:lnTo>
                  <a:pt x="13190" y="15868"/>
                </a:lnTo>
                <a:lnTo>
                  <a:pt x="13210" y="15788"/>
                </a:lnTo>
                <a:lnTo>
                  <a:pt x="13210" y="15707"/>
                </a:lnTo>
                <a:lnTo>
                  <a:pt x="13190" y="15627"/>
                </a:lnTo>
                <a:lnTo>
                  <a:pt x="13170" y="15546"/>
                </a:lnTo>
                <a:lnTo>
                  <a:pt x="13130" y="15486"/>
                </a:lnTo>
                <a:lnTo>
                  <a:pt x="13069" y="15425"/>
                </a:lnTo>
                <a:lnTo>
                  <a:pt x="13009" y="15365"/>
                </a:lnTo>
                <a:lnTo>
                  <a:pt x="12948" y="15345"/>
                </a:lnTo>
                <a:lnTo>
                  <a:pt x="12868" y="15325"/>
                </a:lnTo>
                <a:lnTo>
                  <a:pt x="12787" y="15325"/>
                </a:lnTo>
                <a:lnTo>
                  <a:pt x="12687" y="15345"/>
                </a:lnTo>
                <a:lnTo>
                  <a:pt x="12606" y="15385"/>
                </a:lnTo>
                <a:lnTo>
                  <a:pt x="12546" y="15345"/>
                </a:lnTo>
                <a:lnTo>
                  <a:pt x="12223" y="15204"/>
                </a:lnTo>
                <a:lnTo>
                  <a:pt x="11861" y="15103"/>
                </a:lnTo>
                <a:lnTo>
                  <a:pt x="11499" y="15002"/>
                </a:lnTo>
                <a:lnTo>
                  <a:pt x="11136" y="14942"/>
                </a:lnTo>
                <a:lnTo>
                  <a:pt x="10753" y="14902"/>
                </a:lnTo>
                <a:lnTo>
                  <a:pt x="10371" y="14882"/>
                </a:lnTo>
                <a:lnTo>
                  <a:pt x="9626" y="14882"/>
                </a:lnTo>
                <a:lnTo>
                  <a:pt x="9606" y="14277"/>
                </a:lnTo>
                <a:lnTo>
                  <a:pt x="9565" y="13693"/>
                </a:lnTo>
                <a:lnTo>
                  <a:pt x="9465" y="13089"/>
                </a:lnTo>
                <a:lnTo>
                  <a:pt x="9324" y="12505"/>
                </a:lnTo>
                <a:lnTo>
                  <a:pt x="9283" y="12385"/>
                </a:lnTo>
                <a:lnTo>
                  <a:pt x="9203" y="12304"/>
                </a:lnTo>
                <a:lnTo>
                  <a:pt x="9082" y="12244"/>
                </a:lnTo>
                <a:lnTo>
                  <a:pt x="8981" y="12203"/>
                </a:lnTo>
                <a:close/>
                <a:moveTo>
                  <a:pt x="20480" y="18083"/>
                </a:moveTo>
                <a:lnTo>
                  <a:pt x="20923" y="18990"/>
                </a:lnTo>
                <a:lnTo>
                  <a:pt x="21225" y="19634"/>
                </a:lnTo>
                <a:lnTo>
                  <a:pt x="21527" y="20278"/>
                </a:lnTo>
                <a:lnTo>
                  <a:pt x="21708" y="20601"/>
                </a:lnTo>
                <a:lnTo>
                  <a:pt x="21889" y="20903"/>
                </a:lnTo>
                <a:lnTo>
                  <a:pt x="22091" y="21185"/>
                </a:lnTo>
                <a:lnTo>
                  <a:pt x="22312" y="21466"/>
                </a:lnTo>
                <a:lnTo>
                  <a:pt x="22453" y="21587"/>
                </a:lnTo>
                <a:lnTo>
                  <a:pt x="22574" y="21708"/>
                </a:lnTo>
                <a:lnTo>
                  <a:pt x="22715" y="21809"/>
                </a:lnTo>
                <a:lnTo>
                  <a:pt x="22856" y="21889"/>
                </a:lnTo>
                <a:lnTo>
                  <a:pt x="23158" y="22030"/>
                </a:lnTo>
                <a:lnTo>
                  <a:pt x="23480" y="22151"/>
                </a:lnTo>
                <a:lnTo>
                  <a:pt x="23823" y="22212"/>
                </a:lnTo>
                <a:lnTo>
                  <a:pt x="24165" y="22252"/>
                </a:lnTo>
                <a:lnTo>
                  <a:pt x="24507" y="22272"/>
                </a:lnTo>
                <a:lnTo>
                  <a:pt x="24850" y="22272"/>
                </a:lnTo>
                <a:lnTo>
                  <a:pt x="26360" y="22191"/>
                </a:lnTo>
                <a:lnTo>
                  <a:pt x="26602" y="22191"/>
                </a:lnTo>
                <a:lnTo>
                  <a:pt x="25997" y="22715"/>
                </a:lnTo>
                <a:lnTo>
                  <a:pt x="25554" y="23077"/>
                </a:lnTo>
                <a:lnTo>
                  <a:pt x="25111" y="23460"/>
                </a:lnTo>
                <a:lnTo>
                  <a:pt x="24890" y="23661"/>
                </a:lnTo>
                <a:lnTo>
                  <a:pt x="24689" y="23883"/>
                </a:lnTo>
                <a:lnTo>
                  <a:pt x="24507" y="24125"/>
                </a:lnTo>
                <a:lnTo>
                  <a:pt x="24366" y="24366"/>
                </a:lnTo>
                <a:lnTo>
                  <a:pt x="24366" y="24386"/>
                </a:lnTo>
                <a:lnTo>
                  <a:pt x="24286" y="24487"/>
                </a:lnTo>
                <a:lnTo>
                  <a:pt x="24225" y="24628"/>
                </a:lnTo>
                <a:lnTo>
                  <a:pt x="24205" y="24789"/>
                </a:lnTo>
                <a:lnTo>
                  <a:pt x="24225" y="24870"/>
                </a:lnTo>
                <a:lnTo>
                  <a:pt x="24245" y="24950"/>
                </a:lnTo>
                <a:lnTo>
                  <a:pt x="24950" y="27004"/>
                </a:lnTo>
                <a:lnTo>
                  <a:pt x="25051" y="27246"/>
                </a:lnTo>
                <a:lnTo>
                  <a:pt x="25132" y="27427"/>
                </a:lnTo>
                <a:lnTo>
                  <a:pt x="25192" y="27629"/>
                </a:lnTo>
                <a:lnTo>
                  <a:pt x="25232" y="27810"/>
                </a:lnTo>
                <a:lnTo>
                  <a:pt x="25232" y="27971"/>
                </a:lnTo>
                <a:lnTo>
                  <a:pt x="25212" y="28031"/>
                </a:lnTo>
                <a:lnTo>
                  <a:pt x="25172" y="28072"/>
                </a:lnTo>
                <a:lnTo>
                  <a:pt x="25132" y="28112"/>
                </a:lnTo>
                <a:lnTo>
                  <a:pt x="25051" y="28132"/>
                </a:lnTo>
                <a:lnTo>
                  <a:pt x="24910" y="28132"/>
                </a:lnTo>
                <a:lnTo>
                  <a:pt x="24769" y="28072"/>
                </a:lnTo>
                <a:lnTo>
                  <a:pt x="24628" y="28011"/>
                </a:lnTo>
                <a:lnTo>
                  <a:pt x="24507" y="27931"/>
                </a:lnTo>
                <a:lnTo>
                  <a:pt x="24386" y="27810"/>
                </a:lnTo>
                <a:lnTo>
                  <a:pt x="24266" y="27709"/>
                </a:lnTo>
                <a:lnTo>
                  <a:pt x="24084" y="27467"/>
                </a:lnTo>
                <a:lnTo>
                  <a:pt x="23641" y="26904"/>
                </a:lnTo>
                <a:lnTo>
                  <a:pt x="23400" y="26622"/>
                </a:lnTo>
                <a:lnTo>
                  <a:pt x="23158" y="26360"/>
                </a:lnTo>
                <a:lnTo>
                  <a:pt x="22957" y="26199"/>
                </a:lnTo>
                <a:lnTo>
                  <a:pt x="22775" y="26078"/>
                </a:lnTo>
                <a:lnTo>
                  <a:pt x="22574" y="25957"/>
                </a:lnTo>
                <a:lnTo>
                  <a:pt x="22353" y="25877"/>
                </a:lnTo>
                <a:lnTo>
                  <a:pt x="22151" y="25816"/>
                </a:lnTo>
                <a:lnTo>
                  <a:pt x="21930" y="25796"/>
                </a:lnTo>
                <a:lnTo>
                  <a:pt x="21728" y="25776"/>
                </a:lnTo>
                <a:lnTo>
                  <a:pt x="21507" y="25776"/>
                </a:lnTo>
                <a:lnTo>
                  <a:pt x="21285" y="25796"/>
                </a:lnTo>
                <a:lnTo>
                  <a:pt x="21064" y="25836"/>
                </a:lnTo>
                <a:lnTo>
                  <a:pt x="20862" y="25897"/>
                </a:lnTo>
                <a:lnTo>
                  <a:pt x="20641" y="25977"/>
                </a:lnTo>
                <a:lnTo>
                  <a:pt x="20440" y="26058"/>
                </a:lnTo>
                <a:lnTo>
                  <a:pt x="20218" y="26159"/>
                </a:lnTo>
                <a:lnTo>
                  <a:pt x="19815" y="26400"/>
                </a:lnTo>
                <a:lnTo>
                  <a:pt x="19392" y="26702"/>
                </a:lnTo>
                <a:lnTo>
                  <a:pt x="18969" y="27024"/>
                </a:lnTo>
                <a:lnTo>
                  <a:pt x="18144" y="27669"/>
                </a:lnTo>
                <a:lnTo>
                  <a:pt x="17802" y="27931"/>
                </a:lnTo>
                <a:lnTo>
                  <a:pt x="17922" y="27488"/>
                </a:lnTo>
                <a:lnTo>
                  <a:pt x="18063" y="26944"/>
                </a:lnTo>
                <a:lnTo>
                  <a:pt x="18204" y="26420"/>
                </a:lnTo>
                <a:lnTo>
                  <a:pt x="18285" y="26118"/>
                </a:lnTo>
                <a:lnTo>
                  <a:pt x="18305" y="25957"/>
                </a:lnTo>
                <a:lnTo>
                  <a:pt x="18325" y="25816"/>
                </a:lnTo>
                <a:lnTo>
                  <a:pt x="18285" y="25615"/>
                </a:lnTo>
                <a:lnTo>
                  <a:pt x="18406" y="25514"/>
                </a:lnTo>
                <a:lnTo>
                  <a:pt x="18486" y="25413"/>
                </a:lnTo>
                <a:lnTo>
                  <a:pt x="18567" y="25293"/>
                </a:lnTo>
                <a:lnTo>
                  <a:pt x="18607" y="25172"/>
                </a:lnTo>
                <a:lnTo>
                  <a:pt x="18607" y="25031"/>
                </a:lnTo>
                <a:lnTo>
                  <a:pt x="18587" y="24890"/>
                </a:lnTo>
                <a:lnTo>
                  <a:pt x="18526" y="24749"/>
                </a:lnTo>
                <a:lnTo>
                  <a:pt x="18426" y="24628"/>
                </a:lnTo>
                <a:lnTo>
                  <a:pt x="16775" y="22916"/>
                </a:lnTo>
                <a:lnTo>
                  <a:pt x="16352" y="22493"/>
                </a:lnTo>
                <a:lnTo>
                  <a:pt x="15909" y="22071"/>
                </a:lnTo>
                <a:lnTo>
                  <a:pt x="16291" y="22091"/>
                </a:lnTo>
                <a:lnTo>
                  <a:pt x="17056" y="22131"/>
                </a:lnTo>
                <a:lnTo>
                  <a:pt x="17822" y="22131"/>
                </a:lnTo>
                <a:lnTo>
                  <a:pt x="17922" y="22212"/>
                </a:lnTo>
                <a:lnTo>
                  <a:pt x="18043" y="22292"/>
                </a:lnTo>
                <a:lnTo>
                  <a:pt x="18184" y="22332"/>
                </a:lnTo>
                <a:lnTo>
                  <a:pt x="18325" y="22353"/>
                </a:lnTo>
                <a:lnTo>
                  <a:pt x="18466" y="22332"/>
                </a:lnTo>
                <a:lnTo>
                  <a:pt x="18607" y="22292"/>
                </a:lnTo>
                <a:lnTo>
                  <a:pt x="18728" y="22212"/>
                </a:lnTo>
                <a:lnTo>
                  <a:pt x="18849" y="22111"/>
                </a:lnTo>
                <a:lnTo>
                  <a:pt x="18949" y="22091"/>
                </a:lnTo>
                <a:lnTo>
                  <a:pt x="19050" y="22071"/>
                </a:lnTo>
                <a:lnTo>
                  <a:pt x="19131" y="22030"/>
                </a:lnTo>
                <a:lnTo>
                  <a:pt x="19191" y="21970"/>
                </a:lnTo>
                <a:lnTo>
                  <a:pt x="19251" y="21910"/>
                </a:lnTo>
                <a:lnTo>
                  <a:pt x="19312" y="21849"/>
                </a:lnTo>
                <a:lnTo>
                  <a:pt x="19392" y="21708"/>
                </a:lnTo>
                <a:lnTo>
                  <a:pt x="19433" y="21547"/>
                </a:lnTo>
                <a:lnTo>
                  <a:pt x="19433" y="21366"/>
                </a:lnTo>
                <a:lnTo>
                  <a:pt x="19392" y="21205"/>
                </a:lnTo>
                <a:lnTo>
                  <a:pt x="19312" y="21064"/>
                </a:lnTo>
                <a:lnTo>
                  <a:pt x="19876" y="19614"/>
                </a:lnTo>
                <a:lnTo>
                  <a:pt x="20198" y="18869"/>
                </a:lnTo>
                <a:lnTo>
                  <a:pt x="20339" y="18486"/>
                </a:lnTo>
                <a:lnTo>
                  <a:pt x="20480" y="18083"/>
                </a:lnTo>
                <a:close/>
                <a:moveTo>
                  <a:pt x="8176" y="26722"/>
                </a:moveTo>
                <a:lnTo>
                  <a:pt x="8518" y="27588"/>
                </a:lnTo>
                <a:lnTo>
                  <a:pt x="8579" y="27729"/>
                </a:lnTo>
                <a:lnTo>
                  <a:pt x="8659" y="27830"/>
                </a:lnTo>
                <a:lnTo>
                  <a:pt x="8780" y="27890"/>
                </a:lnTo>
                <a:lnTo>
                  <a:pt x="8840" y="27910"/>
                </a:lnTo>
                <a:lnTo>
                  <a:pt x="8921" y="27910"/>
                </a:lnTo>
                <a:lnTo>
                  <a:pt x="9304" y="27890"/>
                </a:lnTo>
                <a:lnTo>
                  <a:pt x="9666" y="27870"/>
                </a:lnTo>
                <a:lnTo>
                  <a:pt x="10028" y="27830"/>
                </a:lnTo>
                <a:lnTo>
                  <a:pt x="10391" y="27770"/>
                </a:lnTo>
                <a:lnTo>
                  <a:pt x="10190" y="27971"/>
                </a:lnTo>
                <a:lnTo>
                  <a:pt x="9988" y="28172"/>
                </a:lnTo>
                <a:lnTo>
                  <a:pt x="9948" y="28213"/>
                </a:lnTo>
                <a:lnTo>
                  <a:pt x="9908" y="28273"/>
                </a:lnTo>
                <a:lnTo>
                  <a:pt x="9867" y="28394"/>
                </a:lnTo>
                <a:lnTo>
                  <a:pt x="9888" y="28535"/>
                </a:lnTo>
                <a:lnTo>
                  <a:pt x="9928" y="28656"/>
                </a:lnTo>
                <a:lnTo>
                  <a:pt x="10512" y="29662"/>
                </a:lnTo>
                <a:lnTo>
                  <a:pt x="10512" y="29662"/>
                </a:lnTo>
                <a:lnTo>
                  <a:pt x="10270" y="29562"/>
                </a:lnTo>
                <a:lnTo>
                  <a:pt x="10028" y="29441"/>
                </a:lnTo>
                <a:lnTo>
                  <a:pt x="9827" y="29280"/>
                </a:lnTo>
                <a:lnTo>
                  <a:pt x="9646" y="29078"/>
                </a:lnTo>
                <a:lnTo>
                  <a:pt x="9565" y="28998"/>
                </a:lnTo>
                <a:lnTo>
                  <a:pt x="9465" y="28937"/>
                </a:lnTo>
                <a:lnTo>
                  <a:pt x="9344" y="28897"/>
                </a:lnTo>
                <a:lnTo>
                  <a:pt x="9223" y="28877"/>
                </a:lnTo>
                <a:lnTo>
                  <a:pt x="9102" y="28897"/>
                </a:lnTo>
                <a:lnTo>
                  <a:pt x="9001" y="28958"/>
                </a:lnTo>
                <a:lnTo>
                  <a:pt x="8941" y="29058"/>
                </a:lnTo>
                <a:lnTo>
                  <a:pt x="8881" y="29179"/>
                </a:lnTo>
                <a:lnTo>
                  <a:pt x="8760" y="29723"/>
                </a:lnTo>
                <a:lnTo>
                  <a:pt x="8579" y="30246"/>
                </a:lnTo>
                <a:lnTo>
                  <a:pt x="8458" y="30045"/>
                </a:lnTo>
                <a:lnTo>
                  <a:pt x="8317" y="29864"/>
                </a:lnTo>
                <a:lnTo>
                  <a:pt x="8156" y="29683"/>
                </a:lnTo>
                <a:lnTo>
                  <a:pt x="7974" y="29521"/>
                </a:lnTo>
                <a:lnTo>
                  <a:pt x="7793" y="29380"/>
                </a:lnTo>
                <a:lnTo>
                  <a:pt x="7572" y="29260"/>
                </a:lnTo>
                <a:lnTo>
                  <a:pt x="7370" y="29159"/>
                </a:lnTo>
                <a:lnTo>
                  <a:pt x="7149" y="29078"/>
                </a:lnTo>
                <a:lnTo>
                  <a:pt x="7370" y="28978"/>
                </a:lnTo>
                <a:lnTo>
                  <a:pt x="7592" y="28857"/>
                </a:lnTo>
                <a:lnTo>
                  <a:pt x="7834" y="28776"/>
                </a:lnTo>
                <a:lnTo>
                  <a:pt x="8075" y="28696"/>
                </a:lnTo>
                <a:lnTo>
                  <a:pt x="8136" y="28656"/>
                </a:lnTo>
                <a:lnTo>
                  <a:pt x="8196" y="28635"/>
                </a:lnTo>
                <a:lnTo>
                  <a:pt x="8236" y="28575"/>
                </a:lnTo>
                <a:lnTo>
                  <a:pt x="8277" y="28535"/>
                </a:lnTo>
                <a:lnTo>
                  <a:pt x="8317" y="28454"/>
                </a:lnTo>
                <a:lnTo>
                  <a:pt x="8317" y="28394"/>
                </a:lnTo>
                <a:lnTo>
                  <a:pt x="8317" y="28333"/>
                </a:lnTo>
                <a:lnTo>
                  <a:pt x="8317" y="28253"/>
                </a:lnTo>
                <a:lnTo>
                  <a:pt x="8256" y="27991"/>
                </a:lnTo>
                <a:lnTo>
                  <a:pt x="8196" y="27729"/>
                </a:lnTo>
                <a:lnTo>
                  <a:pt x="8176" y="27447"/>
                </a:lnTo>
                <a:lnTo>
                  <a:pt x="8156" y="27186"/>
                </a:lnTo>
                <a:lnTo>
                  <a:pt x="8156" y="26944"/>
                </a:lnTo>
                <a:lnTo>
                  <a:pt x="8176" y="26722"/>
                </a:lnTo>
                <a:close/>
                <a:moveTo>
                  <a:pt x="20399" y="15768"/>
                </a:moveTo>
                <a:lnTo>
                  <a:pt x="20299" y="15788"/>
                </a:lnTo>
                <a:lnTo>
                  <a:pt x="20198" y="15808"/>
                </a:lnTo>
                <a:lnTo>
                  <a:pt x="20117" y="15848"/>
                </a:lnTo>
                <a:lnTo>
                  <a:pt x="20037" y="15909"/>
                </a:lnTo>
                <a:lnTo>
                  <a:pt x="19956" y="15969"/>
                </a:lnTo>
                <a:lnTo>
                  <a:pt x="19916" y="16050"/>
                </a:lnTo>
                <a:lnTo>
                  <a:pt x="19835" y="16271"/>
                </a:lnTo>
                <a:lnTo>
                  <a:pt x="19795" y="16452"/>
                </a:lnTo>
                <a:lnTo>
                  <a:pt x="19795" y="16553"/>
                </a:lnTo>
                <a:lnTo>
                  <a:pt x="19815" y="16654"/>
                </a:lnTo>
                <a:lnTo>
                  <a:pt x="19835" y="16754"/>
                </a:lnTo>
                <a:lnTo>
                  <a:pt x="19876" y="16855"/>
                </a:lnTo>
                <a:lnTo>
                  <a:pt x="19916" y="16936"/>
                </a:lnTo>
                <a:lnTo>
                  <a:pt x="19715" y="17137"/>
                </a:lnTo>
                <a:lnTo>
                  <a:pt x="19533" y="17379"/>
                </a:lnTo>
                <a:lnTo>
                  <a:pt x="19392" y="17640"/>
                </a:lnTo>
                <a:lnTo>
                  <a:pt x="19251" y="17902"/>
                </a:lnTo>
                <a:lnTo>
                  <a:pt x="19010" y="18446"/>
                </a:lnTo>
                <a:lnTo>
                  <a:pt x="18768" y="18969"/>
                </a:lnTo>
                <a:lnTo>
                  <a:pt x="17922" y="20822"/>
                </a:lnTo>
                <a:lnTo>
                  <a:pt x="16291" y="20862"/>
                </a:lnTo>
                <a:lnTo>
                  <a:pt x="15748" y="20903"/>
                </a:lnTo>
                <a:lnTo>
                  <a:pt x="15466" y="20923"/>
                </a:lnTo>
                <a:lnTo>
                  <a:pt x="15184" y="20983"/>
                </a:lnTo>
                <a:lnTo>
                  <a:pt x="14902" y="21044"/>
                </a:lnTo>
                <a:lnTo>
                  <a:pt x="14620" y="21144"/>
                </a:lnTo>
                <a:lnTo>
                  <a:pt x="14378" y="21265"/>
                </a:lnTo>
                <a:lnTo>
                  <a:pt x="14277" y="21346"/>
                </a:lnTo>
                <a:lnTo>
                  <a:pt x="14177" y="21426"/>
                </a:lnTo>
                <a:lnTo>
                  <a:pt x="14157" y="21466"/>
                </a:lnTo>
                <a:lnTo>
                  <a:pt x="14157" y="21507"/>
                </a:lnTo>
                <a:lnTo>
                  <a:pt x="14157" y="21527"/>
                </a:lnTo>
                <a:lnTo>
                  <a:pt x="14177" y="21567"/>
                </a:lnTo>
                <a:lnTo>
                  <a:pt x="14338" y="21688"/>
                </a:lnTo>
                <a:lnTo>
                  <a:pt x="14519" y="21789"/>
                </a:lnTo>
                <a:lnTo>
                  <a:pt x="14519" y="21869"/>
                </a:lnTo>
                <a:lnTo>
                  <a:pt x="14539" y="22010"/>
                </a:lnTo>
                <a:lnTo>
                  <a:pt x="14559" y="22131"/>
                </a:lnTo>
                <a:lnTo>
                  <a:pt x="14620" y="22252"/>
                </a:lnTo>
                <a:lnTo>
                  <a:pt x="14660" y="22393"/>
                </a:lnTo>
                <a:lnTo>
                  <a:pt x="14821" y="22614"/>
                </a:lnTo>
                <a:lnTo>
                  <a:pt x="15002" y="22856"/>
                </a:lnTo>
                <a:lnTo>
                  <a:pt x="15204" y="23077"/>
                </a:lnTo>
                <a:lnTo>
                  <a:pt x="15405" y="23279"/>
                </a:lnTo>
                <a:lnTo>
                  <a:pt x="15788" y="23682"/>
                </a:lnTo>
                <a:lnTo>
                  <a:pt x="16593" y="24527"/>
                </a:lnTo>
                <a:lnTo>
                  <a:pt x="17399" y="25373"/>
                </a:lnTo>
                <a:lnTo>
                  <a:pt x="17379" y="25413"/>
                </a:lnTo>
                <a:lnTo>
                  <a:pt x="17298" y="25534"/>
                </a:lnTo>
                <a:lnTo>
                  <a:pt x="17238" y="25675"/>
                </a:lnTo>
                <a:lnTo>
                  <a:pt x="17137" y="25957"/>
                </a:lnTo>
                <a:lnTo>
                  <a:pt x="16936" y="26561"/>
                </a:lnTo>
                <a:lnTo>
                  <a:pt x="16754" y="27165"/>
                </a:lnTo>
                <a:lnTo>
                  <a:pt x="16090" y="29441"/>
                </a:lnTo>
                <a:lnTo>
                  <a:pt x="16070" y="29521"/>
                </a:lnTo>
                <a:lnTo>
                  <a:pt x="16070" y="29622"/>
                </a:lnTo>
                <a:lnTo>
                  <a:pt x="16090" y="29723"/>
                </a:lnTo>
                <a:lnTo>
                  <a:pt x="16110" y="29803"/>
                </a:lnTo>
                <a:lnTo>
                  <a:pt x="16150" y="29884"/>
                </a:lnTo>
                <a:lnTo>
                  <a:pt x="16211" y="29964"/>
                </a:lnTo>
                <a:lnTo>
                  <a:pt x="16331" y="30105"/>
                </a:lnTo>
                <a:lnTo>
                  <a:pt x="16412" y="30166"/>
                </a:lnTo>
                <a:lnTo>
                  <a:pt x="16493" y="30206"/>
                </a:lnTo>
                <a:lnTo>
                  <a:pt x="16573" y="30246"/>
                </a:lnTo>
                <a:lnTo>
                  <a:pt x="16855" y="30246"/>
                </a:lnTo>
                <a:lnTo>
                  <a:pt x="16936" y="30206"/>
                </a:lnTo>
                <a:lnTo>
                  <a:pt x="17036" y="30146"/>
                </a:lnTo>
                <a:lnTo>
                  <a:pt x="18909" y="28676"/>
                </a:lnTo>
                <a:lnTo>
                  <a:pt x="19795" y="27991"/>
                </a:lnTo>
                <a:lnTo>
                  <a:pt x="20238" y="27649"/>
                </a:lnTo>
                <a:lnTo>
                  <a:pt x="20701" y="27347"/>
                </a:lnTo>
                <a:lnTo>
                  <a:pt x="20883" y="27246"/>
                </a:lnTo>
                <a:lnTo>
                  <a:pt x="21084" y="27145"/>
                </a:lnTo>
                <a:lnTo>
                  <a:pt x="21265" y="27085"/>
                </a:lnTo>
                <a:lnTo>
                  <a:pt x="21467" y="27045"/>
                </a:lnTo>
                <a:lnTo>
                  <a:pt x="21648" y="27045"/>
                </a:lnTo>
                <a:lnTo>
                  <a:pt x="21849" y="27065"/>
                </a:lnTo>
                <a:lnTo>
                  <a:pt x="22030" y="27125"/>
                </a:lnTo>
                <a:lnTo>
                  <a:pt x="22232" y="27246"/>
                </a:lnTo>
                <a:lnTo>
                  <a:pt x="22373" y="27347"/>
                </a:lnTo>
                <a:lnTo>
                  <a:pt x="22514" y="27488"/>
                </a:lnTo>
                <a:lnTo>
                  <a:pt x="22655" y="27649"/>
                </a:lnTo>
                <a:lnTo>
                  <a:pt x="22775" y="27810"/>
                </a:lnTo>
                <a:lnTo>
                  <a:pt x="23017" y="28132"/>
                </a:lnTo>
                <a:lnTo>
                  <a:pt x="23239" y="28454"/>
                </a:lnTo>
                <a:lnTo>
                  <a:pt x="23380" y="28595"/>
                </a:lnTo>
                <a:lnTo>
                  <a:pt x="23541" y="28736"/>
                </a:lnTo>
                <a:lnTo>
                  <a:pt x="23702" y="28877"/>
                </a:lnTo>
                <a:lnTo>
                  <a:pt x="23883" y="28998"/>
                </a:lnTo>
                <a:lnTo>
                  <a:pt x="24064" y="29119"/>
                </a:lnTo>
                <a:lnTo>
                  <a:pt x="24245" y="29199"/>
                </a:lnTo>
                <a:lnTo>
                  <a:pt x="24447" y="29280"/>
                </a:lnTo>
                <a:lnTo>
                  <a:pt x="24648" y="29340"/>
                </a:lnTo>
                <a:lnTo>
                  <a:pt x="24850" y="29380"/>
                </a:lnTo>
                <a:lnTo>
                  <a:pt x="25051" y="29401"/>
                </a:lnTo>
                <a:lnTo>
                  <a:pt x="25252" y="29401"/>
                </a:lnTo>
                <a:lnTo>
                  <a:pt x="25454" y="29360"/>
                </a:lnTo>
                <a:lnTo>
                  <a:pt x="25655" y="29300"/>
                </a:lnTo>
                <a:lnTo>
                  <a:pt x="25836" y="29199"/>
                </a:lnTo>
                <a:lnTo>
                  <a:pt x="25997" y="29058"/>
                </a:lnTo>
                <a:lnTo>
                  <a:pt x="26179" y="28897"/>
                </a:lnTo>
                <a:lnTo>
                  <a:pt x="26259" y="28776"/>
                </a:lnTo>
                <a:lnTo>
                  <a:pt x="26320" y="28676"/>
                </a:lnTo>
                <a:lnTo>
                  <a:pt x="26380" y="28555"/>
                </a:lnTo>
                <a:lnTo>
                  <a:pt x="26420" y="28434"/>
                </a:lnTo>
                <a:lnTo>
                  <a:pt x="26461" y="28192"/>
                </a:lnTo>
                <a:lnTo>
                  <a:pt x="26481" y="27951"/>
                </a:lnTo>
                <a:lnTo>
                  <a:pt x="26461" y="27709"/>
                </a:lnTo>
                <a:lnTo>
                  <a:pt x="26420" y="27447"/>
                </a:lnTo>
                <a:lnTo>
                  <a:pt x="26340" y="27206"/>
                </a:lnTo>
                <a:lnTo>
                  <a:pt x="26259" y="26964"/>
                </a:lnTo>
                <a:lnTo>
                  <a:pt x="25514" y="24789"/>
                </a:lnTo>
                <a:lnTo>
                  <a:pt x="25816" y="24568"/>
                </a:lnTo>
                <a:lnTo>
                  <a:pt x="26118" y="24326"/>
                </a:lnTo>
                <a:lnTo>
                  <a:pt x="26702" y="23843"/>
                </a:lnTo>
                <a:lnTo>
                  <a:pt x="27629" y="23098"/>
                </a:lnTo>
                <a:lnTo>
                  <a:pt x="28555" y="22353"/>
                </a:lnTo>
                <a:lnTo>
                  <a:pt x="28656" y="22252"/>
                </a:lnTo>
                <a:lnTo>
                  <a:pt x="28736" y="22151"/>
                </a:lnTo>
                <a:lnTo>
                  <a:pt x="28797" y="22030"/>
                </a:lnTo>
                <a:lnTo>
                  <a:pt x="28837" y="21910"/>
                </a:lnTo>
                <a:lnTo>
                  <a:pt x="28877" y="21789"/>
                </a:lnTo>
                <a:lnTo>
                  <a:pt x="28897" y="21668"/>
                </a:lnTo>
                <a:lnTo>
                  <a:pt x="28897" y="21547"/>
                </a:lnTo>
                <a:lnTo>
                  <a:pt x="28877" y="21426"/>
                </a:lnTo>
                <a:lnTo>
                  <a:pt x="28837" y="21305"/>
                </a:lnTo>
                <a:lnTo>
                  <a:pt x="28776" y="21205"/>
                </a:lnTo>
                <a:lnTo>
                  <a:pt x="28716" y="21104"/>
                </a:lnTo>
                <a:lnTo>
                  <a:pt x="28635" y="21003"/>
                </a:lnTo>
                <a:lnTo>
                  <a:pt x="28535" y="20923"/>
                </a:lnTo>
                <a:lnTo>
                  <a:pt x="28434" y="20862"/>
                </a:lnTo>
                <a:lnTo>
                  <a:pt x="28313" y="20802"/>
                </a:lnTo>
                <a:lnTo>
                  <a:pt x="28172" y="20762"/>
                </a:lnTo>
                <a:lnTo>
                  <a:pt x="27910" y="20742"/>
                </a:lnTo>
                <a:lnTo>
                  <a:pt x="27649" y="20742"/>
                </a:lnTo>
                <a:lnTo>
                  <a:pt x="27125" y="20782"/>
                </a:lnTo>
                <a:lnTo>
                  <a:pt x="25897" y="20822"/>
                </a:lnTo>
                <a:lnTo>
                  <a:pt x="24930" y="20883"/>
                </a:lnTo>
                <a:lnTo>
                  <a:pt x="24427" y="20883"/>
                </a:lnTo>
                <a:lnTo>
                  <a:pt x="24205" y="20862"/>
                </a:lnTo>
                <a:lnTo>
                  <a:pt x="23964" y="20822"/>
                </a:lnTo>
                <a:lnTo>
                  <a:pt x="23762" y="20762"/>
                </a:lnTo>
                <a:lnTo>
                  <a:pt x="23581" y="20681"/>
                </a:lnTo>
                <a:lnTo>
                  <a:pt x="23420" y="20560"/>
                </a:lnTo>
                <a:lnTo>
                  <a:pt x="23279" y="20419"/>
                </a:lnTo>
                <a:lnTo>
                  <a:pt x="23158" y="20258"/>
                </a:lnTo>
                <a:lnTo>
                  <a:pt x="23037" y="20077"/>
                </a:lnTo>
                <a:lnTo>
                  <a:pt x="22856" y="19735"/>
                </a:lnTo>
                <a:lnTo>
                  <a:pt x="22594" y="19231"/>
                </a:lnTo>
                <a:lnTo>
                  <a:pt x="22353" y="18728"/>
                </a:lnTo>
                <a:lnTo>
                  <a:pt x="21869" y="17701"/>
                </a:lnTo>
                <a:lnTo>
                  <a:pt x="21386" y="16714"/>
                </a:lnTo>
                <a:lnTo>
                  <a:pt x="21245" y="16412"/>
                </a:lnTo>
                <a:lnTo>
                  <a:pt x="21185" y="16271"/>
                </a:lnTo>
                <a:lnTo>
                  <a:pt x="21104" y="16150"/>
                </a:lnTo>
                <a:lnTo>
                  <a:pt x="21003" y="16029"/>
                </a:lnTo>
                <a:lnTo>
                  <a:pt x="20883" y="15929"/>
                </a:lnTo>
                <a:lnTo>
                  <a:pt x="20762" y="15848"/>
                </a:lnTo>
                <a:lnTo>
                  <a:pt x="20580" y="15788"/>
                </a:lnTo>
                <a:lnTo>
                  <a:pt x="20500" y="15768"/>
                </a:lnTo>
                <a:close/>
                <a:moveTo>
                  <a:pt x="7954" y="25615"/>
                </a:moveTo>
                <a:lnTo>
                  <a:pt x="7854" y="25675"/>
                </a:lnTo>
                <a:lnTo>
                  <a:pt x="7773" y="25756"/>
                </a:lnTo>
                <a:lnTo>
                  <a:pt x="7713" y="25856"/>
                </a:lnTo>
                <a:lnTo>
                  <a:pt x="7672" y="25957"/>
                </a:lnTo>
                <a:lnTo>
                  <a:pt x="7652" y="26078"/>
                </a:lnTo>
                <a:lnTo>
                  <a:pt x="7652" y="26199"/>
                </a:lnTo>
                <a:lnTo>
                  <a:pt x="7592" y="26420"/>
                </a:lnTo>
                <a:lnTo>
                  <a:pt x="7531" y="26642"/>
                </a:lnTo>
                <a:lnTo>
                  <a:pt x="7511" y="26883"/>
                </a:lnTo>
                <a:lnTo>
                  <a:pt x="7491" y="27125"/>
                </a:lnTo>
                <a:lnTo>
                  <a:pt x="7491" y="27387"/>
                </a:lnTo>
                <a:lnTo>
                  <a:pt x="7511" y="27629"/>
                </a:lnTo>
                <a:lnTo>
                  <a:pt x="7572" y="28112"/>
                </a:lnTo>
                <a:lnTo>
                  <a:pt x="7310" y="28192"/>
                </a:lnTo>
                <a:lnTo>
                  <a:pt x="7048" y="28293"/>
                </a:lnTo>
                <a:lnTo>
                  <a:pt x="6786" y="28414"/>
                </a:lnTo>
                <a:lnTo>
                  <a:pt x="6545" y="28535"/>
                </a:lnTo>
                <a:lnTo>
                  <a:pt x="6303" y="28676"/>
                </a:lnTo>
                <a:lnTo>
                  <a:pt x="6082" y="28837"/>
                </a:lnTo>
                <a:lnTo>
                  <a:pt x="5840" y="28998"/>
                </a:lnTo>
                <a:lnTo>
                  <a:pt x="5618" y="29159"/>
                </a:lnTo>
                <a:lnTo>
                  <a:pt x="5578" y="29219"/>
                </a:lnTo>
                <a:lnTo>
                  <a:pt x="5518" y="29280"/>
                </a:lnTo>
                <a:lnTo>
                  <a:pt x="5498" y="29340"/>
                </a:lnTo>
                <a:lnTo>
                  <a:pt x="5498" y="29401"/>
                </a:lnTo>
                <a:lnTo>
                  <a:pt x="5498" y="29521"/>
                </a:lnTo>
                <a:lnTo>
                  <a:pt x="5558" y="29642"/>
                </a:lnTo>
                <a:lnTo>
                  <a:pt x="5639" y="29743"/>
                </a:lnTo>
                <a:lnTo>
                  <a:pt x="5759" y="29824"/>
                </a:lnTo>
                <a:lnTo>
                  <a:pt x="5900" y="29864"/>
                </a:lnTo>
                <a:lnTo>
                  <a:pt x="6021" y="29864"/>
                </a:lnTo>
                <a:lnTo>
                  <a:pt x="6223" y="29824"/>
                </a:lnTo>
                <a:lnTo>
                  <a:pt x="6424" y="29803"/>
                </a:lnTo>
                <a:lnTo>
                  <a:pt x="6605" y="29824"/>
                </a:lnTo>
                <a:lnTo>
                  <a:pt x="6786" y="29864"/>
                </a:lnTo>
                <a:lnTo>
                  <a:pt x="6968" y="29904"/>
                </a:lnTo>
                <a:lnTo>
                  <a:pt x="7129" y="29985"/>
                </a:lnTo>
                <a:lnTo>
                  <a:pt x="7290" y="30065"/>
                </a:lnTo>
                <a:lnTo>
                  <a:pt x="7431" y="30166"/>
                </a:lnTo>
                <a:lnTo>
                  <a:pt x="7572" y="30287"/>
                </a:lnTo>
                <a:lnTo>
                  <a:pt x="7693" y="30428"/>
                </a:lnTo>
                <a:lnTo>
                  <a:pt x="7793" y="30569"/>
                </a:lnTo>
                <a:lnTo>
                  <a:pt x="7894" y="30730"/>
                </a:lnTo>
                <a:lnTo>
                  <a:pt x="7954" y="30911"/>
                </a:lnTo>
                <a:lnTo>
                  <a:pt x="8015" y="31092"/>
                </a:lnTo>
                <a:lnTo>
                  <a:pt x="8035" y="31294"/>
                </a:lnTo>
                <a:lnTo>
                  <a:pt x="8055" y="31475"/>
                </a:lnTo>
                <a:lnTo>
                  <a:pt x="8055" y="31555"/>
                </a:lnTo>
                <a:lnTo>
                  <a:pt x="8075" y="31616"/>
                </a:lnTo>
                <a:lnTo>
                  <a:pt x="8136" y="31737"/>
                </a:lnTo>
                <a:lnTo>
                  <a:pt x="8236" y="31817"/>
                </a:lnTo>
                <a:lnTo>
                  <a:pt x="8357" y="31878"/>
                </a:lnTo>
                <a:lnTo>
                  <a:pt x="8498" y="31898"/>
                </a:lnTo>
                <a:lnTo>
                  <a:pt x="8619" y="31878"/>
                </a:lnTo>
                <a:lnTo>
                  <a:pt x="8679" y="31837"/>
                </a:lnTo>
                <a:lnTo>
                  <a:pt x="8740" y="31797"/>
                </a:lnTo>
                <a:lnTo>
                  <a:pt x="8780" y="31757"/>
                </a:lnTo>
                <a:lnTo>
                  <a:pt x="8820" y="31696"/>
                </a:lnTo>
                <a:lnTo>
                  <a:pt x="9042" y="31314"/>
                </a:lnTo>
                <a:lnTo>
                  <a:pt x="9223" y="30911"/>
                </a:lnTo>
                <a:lnTo>
                  <a:pt x="9384" y="30508"/>
                </a:lnTo>
                <a:lnTo>
                  <a:pt x="9525" y="30085"/>
                </a:lnTo>
                <a:lnTo>
                  <a:pt x="9706" y="30206"/>
                </a:lnTo>
                <a:lnTo>
                  <a:pt x="9908" y="30307"/>
                </a:lnTo>
                <a:lnTo>
                  <a:pt x="10109" y="30387"/>
                </a:lnTo>
                <a:lnTo>
                  <a:pt x="10310" y="30448"/>
                </a:lnTo>
                <a:lnTo>
                  <a:pt x="10532" y="30508"/>
                </a:lnTo>
                <a:lnTo>
                  <a:pt x="10753" y="30528"/>
                </a:lnTo>
                <a:lnTo>
                  <a:pt x="11237" y="30528"/>
                </a:lnTo>
                <a:lnTo>
                  <a:pt x="11337" y="30508"/>
                </a:lnTo>
                <a:lnTo>
                  <a:pt x="11418" y="30448"/>
                </a:lnTo>
                <a:lnTo>
                  <a:pt x="11499" y="30387"/>
                </a:lnTo>
                <a:lnTo>
                  <a:pt x="11559" y="30327"/>
                </a:lnTo>
                <a:lnTo>
                  <a:pt x="11599" y="30246"/>
                </a:lnTo>
                <a:lnTo>
                  <a:pt x="11619" y="30146"/>
                </a:lnTo>
                <a:lnTo>
                  <a:pt x="11599" y="30045"/>
                </a:lnTo>
                <a:lnTo>
                  <a:pt x="11559" y="29944"/>
                </a:lnTo>
                <a:lnTo>
                  <a:pt x="10774" y="28535"/>
                </a:lnTo>
                <a:lnTo>
                  <a:pt x="11035" y="28233"/>
                </a:lnTo>
                <a:lnTo>
                  <a:pt x="11257" y="27931"/>
                </a:lnTo>
                <a:lnTo>
                  <a:pt x="11458" y="27588"/>
                </a:lnTo>
                <a:lnTo>
                  <a:pt x="11619" y="27226"/>
                </a:lnTo>
                <a:lnTo>
                  <a:pt x="11639" y="27105"/>
                </a:lnTo>
                <a:lnTo>
                  <a:pt x="11619" y="27004"/>
                </a:lnTo>
                <a:lnTo>
                  <a:pt x="11579" y="26904"/>
                </a:lnTo>
                <a:lnTo>
                  <a:pt x="11519" y="26823"/>
                </a:lnTo>
                <a:lnTo>
                  <a:pt x="11418" y="26763"/>
                </a:lnTo>
                <a:lnTo>
                  <a:pt x="11317" y="26722"/>
                </a:lnTo>
                <a:lnTo>
                  <a:pt x="11217" y="26702"/>
                </a:lnTo>
                <a:lnTo>
                  <a:pt x="11116" y="26722"/>
                </a:lnTo>
                <a:lnTo>
                  <a:pt x="10653" y="26863"/>
                </a:lnTo>
                <a:lnTo>
                  <a:pt x="10169" y="26964"/>
                </a:lnTo>
                <a:lnTo>
                  <a:pt x="9706" y="27024"/>
                </a:lnTo>
                <a:lnTo>
                  <a:pt x="9223" y="27045"/>
                </a:lnTo>
                <a:lnTo>
                  <a:pt x="8901" y="26199"/>
                </a:lnTo>
                <a:lnTo>
                  <a:pt x="8861" y="26058"/>
                </a:lnTo>
                <a:lnTo>
                  <a:pt x="8800" y="25957"/>
                </a:lnTo>
                <a:lnTo>
                  <a:pt x="8720" y="25877"/>
                </a:lnTo>
                <a:lnTo>
                  <a:pt x="8639" y="25816"/>
                </a:lnTo>
                <a:lnTo>
                  <a:pt x="8558" y="25756"/>
                </a:lnTo>
                <a:lnTo>
                  <a:pt x="8458" y="25715"/>
                </a:lnTo>
                <a:lnTo>
                  <a:pt x="8216" y="25635"/>
                </a:lnTo>
                <a:lnTo>
                  <a:pt x="8075" y="25615"/>
                </a:lnTo>
                <a:close/>
                <a:moveTo>
                  <a:pt x="20903" y="34012"/>
                </a:moveTo>
                <a:lnTo>
                  <a:pt x="20862" y="34536"/>
                </a:lnTo>
                <a:lnTo>
                  <a:pt x="20802" y="35059"/>
                </a:lnTo>
                <a:lnTo>
                  <a:pt x="20802" y="35180"/>
                </a:lnTo>
                <a:lnTo>
                  <a:pt x="20822" y="35281"/>
                </a:lnTo>
                <a:lnTo>
                  <a:pt x="20883" y="35381"/>
                </a:lnTo>
                <a:lnTo>
                  <a:pt x="20963" y="35462"/>
                </a:lnTo>
                <a:lnTo>
                  <a:pt x="21064" y="35522"/>
                </a:lnTo>
                <a:lnTo>
                  <a:pt x="21164" y="35583"/>
                </a:lnTo>
                <a:lnTo>
                  <a:pt x="21265" y="35623"/>
                </a:lnTo>
                <a:lnTo>
                  <a:pt x="21366" y="35623"/>
                </a:lnTo>
                <a:lnTo>
                  <a:pt x="21688" y="35643"/>
                </a:lnTo>
                <a:lnTo>
                  <a:pt x="22030" y="35643"/>
                </a:lnTo>
                <a:lnTo>
                  <a:pt x="22212" y="35784"/>
                </a:lnTo>
                <a:lnTo>
                  <a:pt x="22413" y="35905"/>
                </a:lnTo>
                <a:lnTo>
                  <a:pt x="22614" y="36006"/>
                </a:lnTo>
                <a:lnTo>
                  <a:pt x="22816" y="36106"/>
                </a:lnTo>
                <a:lnTo>
                  <a:pt x="22393" y="36267"/>
                </a:lnTo>
                <a:lnTo>
                  <a:pt x="21930" y="36429"/>
                </a:lnTo>
                <a:lnTo>
                  <a:pt x="21487" y="36570"/>
                </a:lnTo>
                <a:lnTo>
                  <a:pt x="21024" y="36690"/>
                </a:lnTo>
                <a:lnTo>
                  <a:pt x="20560" y="36811"/>
                </a:lnTo>
                <a:lnTo>
                  <a:pt x="20097" y="36912"/>
                </a:lnTo>
                <a:lnTo>
                  <a:pt x="19634" y="36992"/>
                </a:lnTo>
                <a:lnTo>
                  <a:pt x="19151" y="37053"/>
                </a:lnTo>
                <a:lnTo>
                  <a:pt x="19151" y="37053"/>
                </a:lnTo>
                <a:lnTo>
                  <a:pt x="19231" y="36851"/>
                </a:lnTo>
                <a:lnTo>
                  <a:pt x="19292" y="36630"/>
                </a:lnTo>
                <a:lnTo>
                  <a:pt x="19352" y="36408"/>
                </a:lnTo>
                <a:lnTo>
                  <a:pt x="19372" y="36187"/>
                </a:lnTo>
                <a:lnTo>
                  <a:pt x="19372" y="35965"/>
                </a:lnTo>
                <a:lnTo>
                  <a:pt x="19352" y="35724"/>
                </a:lnTo>
                <a:lnTo>
                  <a:pt x="19292" y="35502"/>
                </a:lnTo>
                <a:lnTo>
                  <a:pt x="19231" y="35281"/>
                </a:lnTo>
                <a:lnTo>
                  <a:pt x="19070" y="34858"/>
                </a:lnTo>
                <a:lnTo>
                  <a:pt x="18889" y="34435"/>
                </a:lnTo>
                <a:lnTo>
                  <a:pt x="19070" y="34495"/>
                </a:lnTo>
                <a:lnTo>
                  <a:pt x="19251" y="34516"/>
                </a:lnTo>
                <a:lnTo>
                  <a:pt x="19413" y="34516"/>
                </a:lnTo>
                <a:lnTo>
                  <a:pt x="19594" y="34475"/>
                </a:lnTo>
                <a:lnTo>
                  <a:pt x="19634" y="34576"/>
                </a:lnTo>
                <a:lnTo>
                  <a:pt x="19715" y="34657"/>
                </a:lnTo>
                <a:lnTo>
                  <a:pt x="19815" y="34697"/>
                </a:lnTo>
                <a:lnTo>
                  <a:pt x="19916" y="34717"/>
                </a:lnTo>
                <a:lnTo>
                  <a:pt x="20077" y="34697"/>
                </a:lnTo>
                <a:lnTo>
                  <a:pt x="20218" y="34657"/>
                </a:lnTo>
                <a:lnTo>
                  <a:pt x="20359" y="34576"/>
                </a:lnTo>
                <a:lnTo>
                  <a:pt x="20480" y="34475"/>
                </a:lnTo>
                <a:lnTo>
                  <a:pt x="20601" y="34375"/>
                </a:lnTo>
                <a:lnTo>
                  <a:pt x="20701" y="34254"/>
                </a:lnTo>
                <a:lnTo>
                  <a:pt x="20903" y="34012"/>
                </a:lnTo>
                <a:close/>
                <a:moveTo>
                  <a:pt x="19694" y="6645"/>
                </a:moveTo>
                <a:lnTo>
                  <a:pt x="20440" y="6686"/>
                </a:lnTo>
                <a:lnTo>
                  <a:pt x="21164" y="6746"/>
                </a:lnTo>
                <a:lnTo>
                  <a:pt x="21889" y="6867"/>
                </a:lnTo>
                <a:lnTo>
                  <a:pt x="22614" y="7028"/>
                </a:lnTo>
                <a:lnTo>
                  <a:pt x="23319" y="7229"/>
                </a:lnTo>
                <a:lnTo>
                  <a:pt x="24024" y="7471"/>
                </a:lnTo>
                <a:lnTo>
                  <a:pt x="24709" y="7733"/>
                </a:lnTo>
                <a:lnTo>
                  <a:pt x="25373" y="8035"/>
                </a:lnTo>
                <a:lnTo>
                  <a:pt x="26018" y="8397"/>
                </a:lnTo>
                <a:lnTo>
                  <a:pt x="26642" y="8760"/>
                </a:lnTo>
                <a:lnTo>
                  <a:pt x="27266" y="9183"/>
                </a:lnTo>
                <a:lnTo>
                  <a:pt x="27850" y="9626"/>
                </a:lnTo>
                <a:lnTo>
                  <a:pt x="28434" y="10129"/>
                </a:lnTo>
                <a:lnTo>
                  <a:pt x="28998" y="10653"/>
                </a:lnTo>
                <a:lnTo>
                  <a:pt x="29501" y="11217"/>
                </a:lnTo>
                <a:lnTo>
                  <a:pt x="30005" y="11821"/>
                </a:lnTo>
                <a:lnTo>
                  <a:pt x="30448" y="12445"/>
                </a:lnTo>
                <a:lnTo>
                  <a:pt x="30871" y="13089"/>
                </a:lnTo>
                <a:lnTo>
                  <a:pt x="31233" y="13734"/>
                </a:lnTo>
                <a:lnTo>
                  <a:pt x="31596" y="14418"/>
                </a:lnTo>
                <a:lnTo>
                  <a:pt x="31898" y="15123"/>
                </a:lnTo>
                <a:lnTo>
                  <a:pt x="32180" y="15848"/>
                </a:lnTo>
                <a:lnTo>
                  <a:pt x="32401" y="16573"/>
                </a:lnTo>
                <a:lnTo>
                  <a:pt x="32603" y="17318"/>
                </a:lnTo>
                <a:lnTo>
                  <a:pt x="32784" y="18063"/>
                </a:lnTo>
                <a:lnTo>
                  <a:pt x="32905" y="18828"/>
                </a:lnTo>
                <a:lnTo>
                  <a:pt x="33005" y="19594"/>
                </a:lnTo>
                <a:lnTo>
                  <a:pt x="33046" y="20359"/>
                </a:lnTo>
                <a:lnTo>
                  <a:pt x="33066" y="20963"/>
                </a:lnTo>
                <a:lnTo>
                  <a:pt x="33066" y="21547"/>
                </a:lnTo>
                <a:lnTo>
                  <a:pt x="33025" y="22131"/>
                </a:lnTo>
                <a:lnTo>
                  <a:pt x="32985" y="22715"/>
                </a:lnTo>
                <a:lnTo>
                  <a:pt x="32905" y="23299"/>
                </a:lnTo>
                <a:lnTo>
                  <a:pt x="32804" y="23883"/>
                </a:lnTo>
                <a:lnTo>
                  <a:pt x="32703" y="24447"/>
                </a:lnTo>
                <a:lnTo>
                  <a:pt x="32562" y="25011"/>
                </a:lnTo>
                <a:lnTo>
                  <a:pt x="32401" y="25575"/>
                </a:lnTo>
                <a:lnTo>
                  <a:pt x="32220" y="26118"/>
                </a:lnTo>
                <a:lnTo>
                  <a:pt x="32019" y="26662"/>
                </a:lnTo>
                <a:lnTo>
                  <a:pt x="31817" y="27206"/>
                </a:lnTo>
                <a:lnTo>
                  <a:pt x="31576" y="27729"/>
                </a:lnTo>
                <a:lnTo>
                  <a:pt x="31334" y="28253"/>
                </a:lnTo>
                <a:lnTo>
                  <a:pt x="31052" y="28756"/>
                </a:lnTo>
                <a:lnTo>
                  <a:pt x="30770" y="29260"/>
                </a:lnTo>
                <a:lnTo>
                  <a:pt x="30468" y="29743"/>
                </a:lnTo>
                <a:lnTo>
                  <a:pt x="30146" y="30226"/>
                </a:lnTo>
                <a:lnTo>
                  <a:pt x="29803" y="30689"/>
                </a:lnTo>
                <a:lnTo>
                  <a:pt x="29441" y="31153"/>
                </a:lnTo>
                <a:lnTo>
                  <a:pt x="29078" y="31596"/>
                </a:lnTo>
                <a:lnTo>
                  <a:pt x="28696" y="32019"/>
                </a:lnTo>
                <a:lnTo>
                  <a:pt x="28293" y="32441"/>
                </a:lnTo>
                <a:lnTo>
                  <a:pt x="27890" y="32844"/>
                </a:lnTo>
                <a:lnTo>
                  <a:pt x="27467" y="33227"/>
                </a:lnTo>
                <a:lnTo>
                  <a:pt x="27024" y="33609"/>
                </a:lnTo>
                <a:lnTo>
                  <a:pt x="26561" y="33972"/>
                </a:lnTo>
                <a:lnTo>
                  <a:pt x="26098" y="34314"/>
                </a:lnTo>
                <a:lnTo>
                  <a:pt x="25635" y="34636"/>
                </a:lnTo>
                <a:lnTo>
                  <a:pt x="25132" y="34938"/>
                </a:lnTo>
                <a:lnTo>
                  <a:pt x="24628" y="35240"/>
                </a:lnTo>
                <a:lnTo>
                  <a:pt x="24125" y="35502"/>
                </a:lnTo>
                <a:lnTo>
                  <a:pt x="24064" y="35442"/>
                </a:lnTo>
                <a:lnTo>
                  <a:pt x="23984" y="35402"/>
                </a:lnTo>
                <a:lnTo>
                  <a:pt x="23903" y="35361"/>
                </a:lnTo>
                <a:lnTo>
                  <a:pt x="23782" y="35341"/>
                </a:lnTo>
                <a:lnTo>
                  <a:pt x="23641" y="35341"/>
                </a:lnTo>
                <a:lnTo>
                  <a:pt x="23500" y="35321"/>
                </a:lnTo>
                <a:lnTo>
                  <a:pt x="23359" y="35281"/>
                </a:lnTo>
                <a:lnTo>
                  <a:pt x="23218" y="35240"/>
                </a:lnTo>
                <a:lnTo>
                  <a:pt x="23078" y="35180"/>
                </a:lnTo>
                <a:lnTo>
                  <a:pt x="22957" y="35100"/>
                </a:lnTo>
                <a:lnTo>
                  <a:pt x="22816" y="35019"/>
                </a:lnTo>
                <a:lnTo>
                  <a:pt x="22715" y="34918"/>
                </a:lnTo>
                <a:lnTo>
                  <a:pt x="22473" y="34717"/>
                </a:lnTo>
                <a:lnTo>
                  <a:pt x="22353" y="34636"/>
                </a:lnTo>
                <a:lnTo>
                  <a:pt x="22191" y="34576"/>
                </a:lnTo>
                <a:lnTo>
                  <a:pt x="22051" y="34556"/>
                </a:lnTo>
                <a:lnTo>
                  <a:pt x="22111" y="33992"/>
                </a:lnTo>
                <a:lnTo>
                  <a:pt x="22151" y="33428"/>
                </a:lnTo>
                <a:lnTo>
                  <a:pt x="22151" y="32864"/>
                </a:lnTo>
                <a:lnTo>
                  <a:pt x="22131" y="32300"/>
                </a:lnTo>
                <a:lnTo>
                  <a:pt x="22111" y="32200"/>
                </a:lnTo>
                <a:lnTo>
                  <a:pt x="22071" y="32099"/>
                </a:lnTo>
                <a:lnTo>
                  <a:pt x="22030" y="31998"/>
                </a:lnTo>
                <a:lnTo>
                  <a:pt x="21990" y="31938"/>
                </a:lnTo>
                <a:lnTo>
                  <a:pt x="21930" y="31857"/>
                </a:lnTo>
                <a:lnTo>
                  <a:pt x="21849" y="31817"/>
                </a:lnTo>
                <a:lnTo>
                  <a:pt x="21769" y="31777"/>
                </a:lnTo>
                <a:lnTo>
                  <a:pt x="21688" y="31737"/>
                </a:lnTo>
                <a:lnTo>
                  <a:pt x="21426" y="31737"/>
                </a:lnTo>
                <a:lnTo>
                  <a:pt x="21326" y="31757"/>
                </a:lnTo>
                <a:lnTo>
                  <a:pt x="21245" y="31797"/>
                </a:lnTo>
                <a:lnTo>
                  <a:pt x="21164" y="31857"/>
                </a:lnTo>
                <a:lnTo>
                  <a:pt x="21084" y="31918"/>
                </a:lnTo>
                <a:lnTo>
                  <a:pt x="21024" y="31998"/>
                </a:lnTo>
                <a:lnTo>
                  <a:pt x="20097" y="33227"/>
                </a:lnTo>
                <a:lnTo>
                  <a:pt x="19936" y="33448"/>
                </a:lnTo>
                <a:lnTo>
                  <a:pt x="19755" y="33690"/>
                </a:lnTo>
                <a:lnTo>
                  <a:pt x="19654" y="33609"/>
                </a:lnTo>
                <a:lnTo>
                  <a:pt x="19553" y="33529"/>
                </a:lnTo>
                <a:lnTo>
                  <a:pt x="19413" y="33468"/>
                </a:lnTo>
                <a:lnTo>
                  <a:pt x="19272" y="33408"/>
                </a:lnTo>
                <a:lnTo>
                  <a:pt x="18144" y="33025"/>
                </a:lnTo>
                <a:lnTo>
                  <a:pt x="18043" y="33005"/>
                </a:lnTo>
                <a:lnTo>
                  <a:pt x="17902" y="33005"/>
                </a:lnTo>
                <a:lnTo>
                  <a:pt x="17822" y="33025"/>
                </a:lnTo>
                <a:lnTo>
                  <a:pt x="17681" y="33086"/>
                </a:lnTo>
                <a:lnTo>
                  <a:pt x="17580" y="33186"/>
                </a:lnTo>
                <a:lnTo>
                  <a:pt x="17499" y="33307"/>
                </a:lnTo>
                <a:lnTo>
                  <a:pt x="17439" y="33448"/>
                </a:lnTo>
                <a:lnTo>
                  <a:pt x="17419" y="33589"/>
                </a:lnTo>
                <a:lnTo>
                  <a:pt x="17419" y="33750"/>
                </a:lnTo>
                <a:lnTo>
                  <a:pt x="17479" y="34012"/>
                </a:lnTo>
                <a:lnTo>
                  <a:pt x="17560" y="34274"/>
                </a:lnTo>
                <a:lnTo>
                  <a:pt x="17640" y="34516"/>
                </a:lnTo>
                <a:lnTo>
                  <a:pt x="17761" y="34777"/>
                </a:lnTo>
                <a:lnTo>
                  <a:pt x="17983" y="35261"/>
                </a:lnTo>
                <a:lnTo>
                  <a:pt x="18083" y="35522"/>
                </a:lnTo>
                <a:lnTo>
                  <a:pt x="18164" y="35764"/>
                </a:lnTo>
                <a:lnTo>
                  <a:pt x="18204" y="35905"/>
                </a:lnTo>
                <a:lnTo>
                  <a:pt x="18224" y="36066"/>
                </a:lnTo>
                <a:lnTo>
                  <a:pt x="18204" y="36227"/>
                </a:lnTo>
                <a:lnTo>
                  <a:pt x="18184" y="36388"/>
                </a:lnTo>
                <a:lnTo>
                  <a:pt x="18144" y="36529"/>
                </a:lnTo>
                <a:lnTo>
                  <a:pt x="18063" y="36650"/>
                </a:lnTo>
                <a:lnTo>
                  <a:pt x="17963" y="36751"/>
                </a:lnTo>
                <a:lnTo>
                  <a:pt x="17822" y="36811"/>
                </a:lnTo>
                <a:lnTo>
                  <a:pt x="17701" y="36872"/>
                </a:lnTo>
                <a:lnTo>
                  <a:pt x="17600" y="36972"/>
                </a:lnTo>
                <a:lnTo>
                  <a:pt x="17520" y="37073"/>
                </a:lnTo>
                <a:lnTo>
                  <a:pt x="17459" y="37194"/>
                </a:lnTo>
                <a:lnTo>
                  <a:pt x="16775" y="37194"/>
                </a:lnTo>
                <a:lnTo>
                  <a:pt x="16110" y="37174"/>
                </a:lnTo>
                <a:lnTo>
                  <a:pt x="15425" y="37113"/>
                </a:lnTo>
                <a:lnTo>
                  <a:pt x="14741" y="37033"/>
                </a:lnTo>
                <a:lnTo>
                  <a:pt x="14076" y="36932"/>
                </a:lnTo>
                <a:lnTo>
                  <a:pt x="13412" y="36791"/>
                </a:lnTo>
                <a:lnTo>
                  <a:pt x="12747" y="36630"/>
                </a:lnTo>
                <a:lnTo>
                  <a:pt x="12103" y="36429"/>
                </a:lnTo>
                <a:lnTo>
                  <a:pt x="11458" y="36207"/>
                </a:lnTo>
                <a:lnTo>
                  <a:pt x="10834" y="35965"/>
                </a:lnTo>
                <a:lnTo>
                  <a:pt x="10210" y="35684"/>
                </a:lnTo>
                <a:lnTo>
                  <a:pt x="9606" y="35381"/>
                </a:lnTo>
                <a:lnTo>
                  <a:pt x="9001" y="35039"/>
                </a:lnTo>
                <a:lnTo>
                  <a:pt x="8438" y="34697"/>
                </a:lnTo>
                <a:lnTo>
                  <a:pt x="7874" y="34294"/>
                </a:lnTo>
                <a:lnTo>
                  <a:pt x="7330" y="33891"/>
                </a:lnTo>
                <a:lnTo>
                  <a:pt x="6746" y="33388"/>
                </a:lnTo>
                <a:lnTo>
                  <a:pt x="6202" y="32884"/>
                </a:lnTo>
                <a:lnTo>
                  <a:pt x="5679" y="32341"/>
                </a:lnTo>
                <a:lnTo>
                  <a:pt x="5175" y="31777"/>
                </a:lnTo>
                <a:lnTo>
                  <a:pt x="4712" y="31173"/>
                </a:lnTo>
                <a:lnTo>
                  <a:pt x="4269" y="30569"/>
                </a:lnTo>
                <a:lnTo>
                  <a:pt x="3866" y="29924"/>
                </a:lnTo>
                <a:lnTo>
                  <a:pt x="3484" y="29280"/>
                </a:lnTo>
                <a:lnTo>
                  <a:pt x="3121" y="28595"/>
                </a:lnTo>
                <a:lnTo>
                  <a:pt x="2819" y="27910"/>
                </a:lnTo>
                <a:lnTo>
                  <a:pt x="2537" y="27206"/>
                </a:lnTo>
                <a:lnTo>
                  <a:pt x="2276" y="26501"/>
                </a:lnTo>
                <a:lnTo>
                  <a:pt x="2074" y="25776"/>
                </a:lnTo>
                <a:lnTo>
                  <a:pt x="1893" y="25051"/>
                </a:lnTo>
                <a:lnTo>
                  <a:pt x="1752" y="24306"/>
                </a:lnTo>
                <a:lnTo>
                  <a:pt x="1651" y="23561"/>
                </a:lnTo>
                <a:lnTo>
                  <a:pt x="1591" y="22836"/>
                </a:lnTo>
                <a:lnTo>
                  <a:pt x="1571" y="22111"/>
                </a:lnTo>
                <a:lnTo>
                  <a:pt x="1591" y="21386"/>
                </a:lnTo>
                <a:lnTo>
                  <a:pt x="1631" y="20661"/>
                </a:lnTo>
                <a:lnTo>
                  <a:pt x="1712" y="19936"/>
                </a:lnTo>
                <a:lnTo>
                  <a:pt x="1833" y="19231"/>
                </a:lnTo>
                <a:lnTo>
                  <a:pt x="1994" y="18526"/>
                </a:lnTo>
                <a:lnTo>
                  <a:pt x="2175" y="17822"/>
                </a:lnTo>
                <a:lnTo>
                  <a:pt x="2396" y="17137"/>
                </a:lnTo>
                <a:lnTo>
                  <a:pt x="2658" y="16472"/>
                </a:lnTo>
                <a:lnTo>
                  <a:pt x="2940" y="15808"/>
                </a:lnTo>
                <a:lnTo>
                  <a:pt x="3262" y="15163"/>
                </a:lnTo>
                <a:lnTo>
                  <a:pt x="3605" y="14519"/>
                </a:lnTo>
                <a:lnTo>
                  <a:pt x="3987" y="13915"/>
                </a:lnTo>
                <a:lnTo>
                  <a:pt x="4390" y="13311"/>
                </a:lnTo>
                <a:lnTo>
                  <a:pt x="4833" y="12727"/>
                </a:lnTo>
                <a:lnTo>
                  <a:pt x="5296" y="12163"/>
                </a:lnTo>
                <a:lnTo>
                  <a:pt x="5779" y="11639"/>
                </a:lnTo>
                <a:lnTo>
                  <a:pt x="6303" y="11116"/>
                </a:lnTo>
                <a:lnTo>
                  <a:pt x="6847" y="10633"/>
                </a:lnTo>
                <a:lnTo>
                  <a:pt x="7411" y="10190"/>
                </a:lnTo>
                <a:lnTo>
                  <a:pt x="7995" y="9747"/>
                </a:lnTo>
                <a:lnTo>
                  <a:pt x="8599" y="9344"/>
                </a:lnTo>
                <a:lnTo>
                  <a:pt x="9223" y="8981"/>
                </a:lnTo>
                <a:lnTo>
                  <a:pt x="9606" y="8780"/>
                </a:lnTo>
                <a:lnTo>
                  <a:pt x="9988" y="8579"/>
                </a:lnTo>
                <a:lnTo>
                  <a:pt x="10391" y="8397"/>
                </a:lnTo>
                <a:lnTo>
                  <a:pt x="10794" y="8236"/>
                </a:lnTo>
                <a:lnTo>
                  <a:pt x="11196" y="8075"/>
                </a:lnTo>
                <a:lnTo>
                  <a:pt x="11599" y="7934"/>
                </a:lnTo>
                <a:lnTo>
                  <a:pt x="12445" y="7672"/>
                </a:lnTo>
                <a:lnTo>
                  <a:pt x="13291" y="7451"/>
                </a:lnTo>
                <a:lnTo>
                  <a:pt x="14137" y="7270"/>
                </a:lnTo>
                <a:lnTo>
                  <a:pt x="15002" y="7129"/>
                </a:lnTo>
                <a:lnTo>
                  <a:pt x="15868" y="7008"/>
                </a:lnTo>
                <a:lnTo>
                  <a:pt x="15949" y="6988"/>
                </a:lnTo>
                <a:lnTo>
                  <a:pt x="16029" y="6947"/>
                </a:lnTo>
                <a:lnTo>
                  <a:pt x="16090" y="6887"/>
                </a:lnTo>
                <a:lnTo>
                  <a:pt x="16130" y="6827"/>
                </a:lnTo>
                <a:lnTo>
                  <a:pt x="16271" y="6907"/>
                </a:lnTo>
                <a:lnTo>
                  <a:pt x="16432" y="6947"/>
                </a:lnTo>
                <a:lnTo>
                  <a:pt x="16593" y="6968"/>
                </a:lnTo>
                <a:lnTo>
                  <a:pt x="16795" y="6947"/>
                </a:lnTo>
                <a:lnTo>
                  <a:pt x="17499" y="6806"/>
                </a:lnTo>
                <a:lnTo>
                  <a:pt x="18245" y="6706"/>
                </a:lnTo>
                <a:lnTo>
                  <a:pt x="18969" y="6645"/>
                </a:lnTo>
                <a:close/>
                <a:moveTo>
                  <a:pt x="16513" y="0"/>
                </a:moveTo>
                <a:lnTo>
                  <a:pt x="16352" y="20"/>
                </a:lnTo>
                <a:lnTo>
                  <a:pt x="16050" y="60"/>
                </a:lnTo>
                <a:lnTo>
                  <a:pt x="15909" y="81"/>
                </a:lnTo>
                <a:lnTo>
                  <a:pt x="15788" y="121"/>
                </a:lnTo>
                <a:lnTo>
                  <a:pt x="15526" y="242"/>
                </a:lnTo>
                <a:lnTo>
                  <a:pt x="15304" y="403"/>
                </a:lnTo>
                <a:lnTo>
                  <a:pt x="15083" y="584"/>
                </a:lnTo>
                <a:lnTo>
                  <a:pt x="14922" y="805"/>
                </a:lnTo>
                <a:lnTo>
                  <a:pt x="14781" y="1047"/>
                </a:lnTo>
                <a:lnTo>
                  <a:pt x="14660" y="1289"/>
                </a:lnTo>
                <a:lnTo>
                  <a:pt x="14600" y="1571"/>
                </a:lnTo>
                <a:lnTo>
                  <a:pt x="14580" y="1752"/>
                </a:lnTo>
                <a:lnTo>
                  <a:pt x="14580" y="1933"/>
                </a:lnTo>
                <a:lnTo>
                  <a:pt x="14600" y="2135"/>
                </a:lnTo>
                <a:lnTo>
                  <a:pt x="14640" y="2336"/>
                </a:lnTo>
                <a:lnTo>
                  <a:pt x="14680" y="2517"/>
                </a:lnTo>
                <a:lnTo>
                  <a:pt x="14761" y="2698"/>
                </a:lnTo>
                <a:lnTo>
                  <a:pt x="14861" y="2860"/>
                </a:lnTo>
                <a:lnTo>
                  <a:pt x="14982" y="3000"/>
                </a:lnTo>
                <a:lnTo>
                  <a:pt x="13734" y="3222"/>
                </a:lnTo>
                <a:lnTo>
                  <a:pt x="13110" y="3343"/>
                </a:lnTo>
                <a:lnTo>
                  <a:pt x="12505" y="3484"/>
                </a:lnTo>
                <a:lnTo>
                  <a:pt x="12163" y="3544"/>
                </a:lnTo>
                <a:lnTo>
                  <a:pt x="11841" y="3625"/>
                </a:lnTo>
                <a:lnTo>
                  <a:pt x="11680" y="3685"/>
                </a:lnTo>
                <a:lnTo>
                  <a:pt x="11519" y="3746"/>
                </a:lnTo>
                <a:lnTo>
                  <a:pt x="11398" y="3846"/>
                </a:lnTo>
                <a:lnTo>
                  <a:pt x="11277" y="3967"/>
                </a:lnTo>
                <a:lnTo>
                  <a:pt x="11217" y="4048"/>
                </a:lnTo>
                <a:lnTo>
                  <a:pt x="11176" y="4148"/>
                </a:lnTo>
                <a:lnTo>
                  <a:pt x="11156" y="4229"/>
                </a:lnTo>
                <a:lnTo>
                  <a:pt x="11156" y="4330"/>
                </a:lnTo>
                <a:lnTo>
                  <a:pt x="11176" y="4410"/>
                </a:lnTo>
                <a:lnTo>
                  <a:pt x="11217" y="4511"/>
                </a:lnTo>
                <a:lnTo>
                  <a:pt x="11277" y="4571"/>
                </a:lnTo>
                <a:lnTo>
                  <a:pt x="11358" y="4652"/>
                </a:lnTo>
                <a:lnTo>
                  <a:pt x="11438" y="4672"/>
                </a:lnTo>
                <a:lnTo>
                  <a:pt x="11398" y="4793"/>
                </a:lnTo>
                <a:lnTo>
                  <a:pt x="11378" y="4893"/>
                </a:lnTo>
                <a:lnTo>
                  <a:pt x="11337" y="5296"/>
                </a:lnTo>
                <a:lnTo>
                  <a:pt x="11358" y="5699"/>
                </a:lnTo>
                <a:lnTo>
                  <a:pt x="11418" y="6484"/>
                </a:lnTo>
                <a:lnTo>
                  <a:pt x="11438" y="6625"/>
                </a:lnTo>
                <a:lnTo>
                  <a:pt x="10915" y="6766"/>
                </a:lnTo>
                <a:lnTo>
                  <a:pt x="10391" y="6947"/>
                </a:lnTo>
                <a:lnTo>
                  <a:pt x="9888" y="7149"/>
                </a:lnTo>
                <a:lnTo>
                  <a:pt x="9384" y="7370"/>
                </a:lnTo>
                <a:lnTo>
                  <a:pt x="8901" y="7592"/>
                </a:lnTo>
                <a:lnTo>
                  <a:pt x="8417" y="7854"/>
                </a:lnTo>
                <a:lnTo>
                  <a:pt x="7934" y="8136"/>
                </a:lnTo>
                <a:lnTo>
                  <a:pt x="7471" y="8417"/>
                </a:lnTo>
                <a:lnTo>
                  <a:pt x="7008" y="8720"/>
                </a:lnTo>
                <a:lnTo>
                  <a:pt x="6565" y="9042"/>
                </a:lnTo>
                <a:lnTo>
                  <a:pt x="6142" y="9384"/>
                </a:lnTo>
                <a:lnTo>
                  <a:pt x="5719" y="9726"/>
                </a:lnTo>
                <a:lnTo>
                  <a:pt x="5316" y="10089"/>
                </a:lnTo>
                <a:lnTo>
                  <a:pt x="4934" y="10471"/>
                </a:lnTo>
                <a:lnTo>
                  <a:pt x="4551" y="10854"/>
                </a:lnTo>
                <a:lnTo>
                  <a:pt x="4189" y="11237"/>
                </a:lnTo>
                <a:lnTo>
                  <a:pt x="3705" y="11821"/>
                </a:lnTo>
                <a:lnTo>
                  <a:pt x="3222" y="12425"/>
                </a:lnTo>
                <a:lnTo>
                  <a:pt x="2799" y="13069"/>
                </a:lnTo>
                <a:lnTo>
                  <a:pt x="2376" y="13714"/>
                </a:lnTo>
                <a:lnTo>
                  <a:pt x="1994" y="14378"/>
                </a:lnTo>
                <a:lnTo>
                  <a:pt x="1651" y="15043"/>
                </a:lnTo>
                <a:lnTo>
                  <a:pt x="1329" y="15747"/>
                </a:lnTo>
                <a:lnTo>
                  <a:pt x="1047" y="16452"/>
                </a:lnTo>
                <a:lnTo>
                  <a:pt x="806" y="17177"/>
                </a:lnTo>
                <a:lnTo>
                  <a:pt x="584" y="17902"/>
                </a:lnTo>
                <a:lnTo>
                  <a:pt x="403" y="18647"/>
                </a:lnTo>
                <a:lnTo>
                  <a:pt x="242" y="19392"/>
                </a:lnTo>
                <a:lnTo>
                  <a:pt x="121" y="20158"/>
                </a:lnTo>
                <a:lnTo>
                  <a:pt x="60" y="20923"/>
                </a:lnTo>
                <a:lnTo>
                  <a:pt x="0" y="21688"/>
                </a:lnTo>
                <a:lnTo>
                  <a:pt x="0" y="22453"/>
                </a:lnTo>
                <a:lnTo>
                  <a:pt x="40" y="23239"/>
                </a:lnTo>
                <a:lnTo>
                  <a:pt x="121" y="24024"/>
                </a:lnTo>
                <a:lnTo>
                  <a:pt x="242" y="24789"/>
                </a:lnTo>
                <a:lnTo>
                  <a:pt x="383" y="25575"/>
                </a:lnTo>
                <a:lnTo>
                  <a:pt x="584" y="26340"/>
                </a:lnTo>
                <a:lnTo>
                  <a:pt x="806" y="27085"/>
                </a:lnTo>
                <a:lnTo>
                  <a:pt x="1067" y="27830"/>
                </a:lnTo>
                <a:lnTo>
                  <a:pt x="1369" y="28555"/>
                </a:lnTo>
                <a:lnTo>
                  <a:pt x="1692" y="29280"/>
                </a:lnTo>
                <a:lnTo>
                  <a:pt x="2054" y="29964"/>
                </a:lnTo>
                <a:lnTo>
                  <a:pt x="2437" y="30649"/>
                </a:lnTo>
                <a:lnTo>
                  <a:pt x="2860" y="31334"/>
                </a:lnTo>
                <a:lnTo>
                  <a:pt x="3303" y="31978"/>
                </a:lnTo>
                <a:lnTo>
                  <a:pt x="3786" y="32602"/>
                </a:lnTo>
                <a:lnTo>
                  <a:pt x="4289" y="33207"/>
                </a:lnTo>
                <a:lnTo>
                  <a:pt x="4813" y="33770"/>
                </a:lnTo>
                <a:lnTo>
                  <a:pt x="5397" y="34354"/>
                </a:lnTo>
                <a:lnTo>
                  <a:pt x="6001" y="34898"/>
                </a:lnTo>
                <a:lnTo>
                  <a:pt x="6645" y="35402"/>
                </a:lnTo>
                <a:lnTo>
                  <a:pt x="7290" y="35885"/>
                </a:lnTo>
                <a:lnTo>
                  <a:pt x="7974" y="36308"/>
                </a:lnTo>
                <a:lnTo>
                  <a:pt x="8659" y="36731"/>
                </a:lnTo>
                <a:lnTo>
                  <a:pt x="9384" y="37093"/>
                </a:lnTo>
                <a:lnTo>
                  <a:pt x="10109" y="37435"/>
                </a:lnTo>
                <a:lnTo>
                  <a:pt x="10854" y="37738"/>
                </a:lnTo>
                <a:lnTo>
                  <a:pt x="11619" y="37999"/>
                </a:lnTo>
                <a:lnTo>
                  <a:pt x="12405" y="38241"/>
                </a:lnTo>
                <a:lnTo>
                  <a:pt x="13190" y="38442"/>
                </a:lnTo>
                <a:lnTo>
                  <a:pt x="13975" y="38603"/>
                </a:lnTo>
                <a:lnTo>
                  <a:pt x="14781" y="38724"/>
                </a:lnTo>
                <a:lnTo>
                  <a:pt x="15586" y="38825"/>
                </a:lnTo>
                <a:lnTo>
                  <a:pt x="16392" y="38885"/>
                </a:lnTo>
                <a:lnTo>
                  <a:pt x="17197" y="38905"/>
                </a:lnTo>
                <a:lnTo>
                  <a:pt x="18003" y="38885"/>
                </a:lnTo>
                <a:lnTo>
                  <a:pt x="18808" y="38825"/>
                </a:lnTo>
                <a:lnTo>
                  <a:pt x="19594" y="38724"/>
                </a:lnTo>
                <a:lnTo>
                  <a:pt x="20379" y="38603"/>
                </a:lnTo>
                <a:lnTo>
                  <a:pt x="21164" y="38422"/>
                </a:lnTo>
                <a:lnTo>
                  <a:pt x="21930" y="38221"/>
                </a:lnTo>
                <a:lnTo>
                  <a:pt x="22675" y="37999"/>
                </a:lnTo>
                <a:lnTo>
                  <a:pt x="23420" y="37717"/>
                </a:lnTo>
                <a:lnTo>
                  <a:pt x="24165" y="37415"/>
                </a:lnTo>
                <a:lnTo>
                  <a:pt x="24870" y="37073"/>
                </a:lnTo>
                <a:lnTo>
                  <a:pt x="25575" y="36690"/>
                </a:lnTo>
                <a:lnTo>
                  <a:pt x="26259" y="36288"/>
                </a:lnTo>
                <a:lnTo>
                  <a:pt x="26944" y="35845"/>
                </a:lnTo>
                <a:lnTo>
                  <a:pt x="27588" y="35381"/>
                </a:lnTo>
                <a:lnTo>
                  <a:pt x="28233" y="34898"/>
                </a:lnTo>
                <a:lnTo>
                  <a:pt x="28797" y="34395"/>
                </a:lnTo>
                <a:lnTo>
                  <a:pt x="29360" y="33871"/>
                </a:lnTo>
                <a:lnTo>
                  <a:pt x="29884" y="33327"/>
                </a:lnTo>
                <a:lnTo>
                  <a:pt x="30387" y="32764"/>
                </a:lnTo>
                <a:lnTo>
                  <a:pt x="30891" y="32159"/>
                </a:lnTo>
                <a:lnTo>
                  <a:pt x="31334" y="31555"/>
                </a:lnTo>
                <a:lnTo>
                  <a:pt x="31777" y="30931"/>
                </a:lnTo>
                <a:lnTo>
                  <a:pt x="32180" y="30287"/>
                </a:lnTo>
                <a:lnTo>
                  <a:pt x="32562" y="29622"/>
                </a:lnTo>
                <a:lnTo>
                  <a:pt x="32925" y="28937"/>
                </a:lnTo>
                <a:lnTo>
                  <a:pt x="33247" y="28253"/>
                </a:lnTo>
                <a:lnTo>
                  <a:pt x="33529" y="27548"/>
                </a:lnTo>
                <a:lnTo>
                  <a:pt x="33811" y="26823"/>
                </a:lnTo>
                <a:lnTo>
                  <a:pt x="34032" y="26098"/>
                </a:lnTo>
                <a:lnTo>
                  <a:pt x="34234" y="25373"/>
                </a:lnTo>
                <a:lnTo>
                  <a:pt x="34415" y="24628"/>
                </a:lnTo>
                <a:lnTo>
                  <a:pt x="34556" y="23843"/>
                </a:lnTo>
                <a:lnTo>
                  <a:pt x="34657" y="23037"/>
                </a:lnTo>
                <a:lnTo>
                  <a:pt x="34717" y="22212"/>
                </a:lnTo>
                <a:lnTo>
                  <a:pt x="34757" y="21406"/>
                </a:lnTo>
                <a:lnTo>
                  <a:pt x="34737" y="20601"/>
                </a:lnTo>
                <a:lnTo>
                  <a:pt x="34697" y="19795"/>
                </a:lnTo>
                <a:lnTo>
                  <a:pt x="34616" y="18990"/>
                </a:lnTo>
                <a:lnTo>
                  <a:pt x="34495" y="18184"/>
                </a:lnTo>
                <a:lnTo>
                  <a:pt x="34354" y="17379"/>
                </a:lnTo>
                <a:lnTo>
                  <a:pt x="34153" y="16593"/>
                </a:lnTo>
                <a:lnTo>
                  <a:pt x="33932" y="15828"/>
                </a:lnTo>
                <a:lnTo>
                  <a:pt x="33670" y="15063"/>
                </a:lnTo>
                <a:lnTo>
                  <a:pt x="33368" y="14298"/>
                </a:lnTo>
                <a:lnTo>
                  <a:pt x="33025" y="13573"/>
                </a:lnTo>
                <a:lnTo>
                  <a:pt x="32663" y="12848"/>
                </a:lnTo>
                <a:lnTo>
                  <a:pt x="32240" y="12143"/>
                </a:lnTo>
                <a:lnTo>
                  <a:pt x="31837" y="11498"/>
                </a:lnTo>
                <a:lnTo>
                  <a:pt x="31374" y="10894"/>
                </a:lnTo>
                <a:lnTo>
                  <a:pt x="30891" y="10290"/>
                </a:lnTo>
                <a:lnTo>
                  <a:pt x="30387" y="9726"/>
                </a:lnTo>
                <a:lnTo>
                  <a:pt x="29844" y="9183"/>
                </a:lnTo>
                <a:lnTo>
                  <a:pt x="29300" y="8679"/>
                </a:lnTo>
                <a:lnTo>
                  <a:pt x="28696" y="8196"/>
                </a:lnTo>
                <a:lnTo>
                  <a:pt x="28092" y="7733"/>
                </a:lnTo>
                <a:lnTo>
                  <a:pt x="27467" y="7310"/>
                </a:lnTo>
                <a:lnTo>
                  <a:pt x="26803" y="6927"/>
                </a:lnTo>
                <a:lnTo>
                  <a:pt x="26138" y="6565"/>
                </a:lnTo>
                <a:lnTo>
                  <a:pt x="25454" y="6243"/>
                </a:lnTo>
                <a:lnTo>
                  <a:pt x="24749" y="5961"/>
                </a:lnTo>
                <a:lnTo>
                  <a:pt x="24024" y="5699"/>
                </a:lnTo>
                <a:lnTo>
                  <a:pt x="23299" y="5498"/>
                </a:lnTo>
                <a:lnTo>
                  <a:pt x="22554" y="5316"/>
                </a:lnTo>
                <a:lnTo>
                  <a:pt x="22212" y="2578"/>
                </a:lnTo>
                <a:lnTo>
                  <a:pt x="22171" y="2457"/>
                </a:lnTo>
                <a:lnTo>
                  <a:pt x="22131" y="2376"/>
                </a:lnTo>
                <a:lnTo>
                  <a:pt x="22051" y="2276"/>
                </a:lnTo>
                <a:lnTo>
                  <a:pt x="21970" y="2195"/>
                </a:lnTo>
                <a:lnTo>
                  <a:pt x="21869" y="2135"/>
                </a:lnTo>
                <a:lnTo>
                  <a:pt x="21748" y="2094"/>
                </a:lnTo>
                <a:lnTo>
                  <a:pt x="21648" y="2054"/>
                </a:lnTo>
                <a:lnTo>
                  <a:pt x="21547" y="2054"/>
                </a:lnTo>
                <a:lnTo>
                  <a:pt x="19976" y="2255"/>
                </a:lnTo>
                <a:lnTo>
                  <a:pt x="18406" y="2457"/>
                </a:lnTo>
                <a:lnTo>
                  <a:pt x="18365" y="2094"/>
                </a:lnTo>
                <a:lnTo>
                  <a:pt x="18285" y="1712"/>
                </a:lnTo>
                <a:lnTo>
                  <a:pt x="18144" y="1369"/>
                </a:lnTo>
                <a:lnTo>
                  <a:pt x="17963" y="1007"/>
                </a:lnTo>
                <a:lnTo>
                  <a:pt x="17822" y="785"/>
                </a:lnTo>
                <a:lnTo>
                  <a:pt x="17640" y="584"/>
                </a:lnTo>
                <a:lnTo>
                  <a:pt x="17439" y="383"/>
                </a:lnTo>
                <a:lnTo>
                  <a:pt x="17238" y="201"/>
                </a:lnTo>
                <a:lnTo>
                  <a:pt x="17097" y="121"/>
                </a:lnTo>
                <a:lnTo>
                  <a:pt x="16956" y="60"/>
                </a:lnTo>
                <a:lnTo>
                  <a:pt x="16815" y="40"/>
                </a:lnTo>
                <a:lnTo>
                  <a:pt x="16654" y="20"/>
                </a:lnTo>
                <a:lnTo>
                  <a:pt x="1651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/>
          <p:nvPr/>
        </p:nvSpPr>
        <p:spPr>
          <a:xfrm>
            <a:off x="4223885" y="4920376"/>
            <a:ext cx="696220" cy="804829"/>
          </a:xfrm>
          <a:custGeom>
            <a:pathLst>
              <a:path extrusionOk="0" h="38504" w="33308">
                <a:moveTo>
                  <a:pt x="17661" y="1088"/>
                </a:moveTo>
                <a:lnTo>
                  <a:pt x="17661" y="1108"/>
                </a:lnTo>
                <a:lnTo>
                  <a:pt x="17701" y="1168"/>
                </a:lnTo>
                <a:lnTo>
                  <a:pt x="17782" y="1249"/>
                </a:lnTo>
                <a:lnTo>
                  <a:pt x="17862" y="1350"/>
                </a:lnTo>
                <a:lnTo>
                  <a:pt x="17983" y="1571"/>
                </a:lnTo>
                <a:lnTo>
                  <a:pt x="18023" y="1692"/>
                </a:lnTo>
                <a:lnTo>
                  <a:pt x="18064" y="1833"/>
                </a:lnTo>
                <a:lnTo>
                  <a:pt x="18084" y="1974"/>
                </a:lnTo>
                <a:lnTo>
                  <a:pt x="18084" y="2115"/>
                </a:lnTo>
                <a:lnTo>
                  <a:pt x="18084" y="2256"/>
                </a:lnTo>
                <a:lnTo>
                  <a:pt x="18064" y="2397"/>
                </a:lnTo>
                <a:lnTo>
                  <a:pt x="18044" y="2538"/>
                </a:lnTo>
                <a:lnTo>
                  <a:pt x="17983" y="2659"/>
                </a:lnTo>
                <a:lnTo>
                  <a:pt x="17943" y="2799"/>
                </a:lnTo>
                <a:lnTo>
                  <a:pt x="17661" y="2820"/>
                </a:lnTo>
                <a:lnTo>
                  <a:pt x="17117" y="2860"/>
                </a:lnTo>
                <a:lnTo>
                  <a:pt x="16594" y="2940"/>
                </a:lnTo>
                <a:lnTo>
                  <a:pt x="16533" y="2779"/>
                </a:lnTo>
                <a:lnTo>
                  <a:pt x="16493" y="2638"/>
                </a:lnTo>
                <a:lnTo>
                  <a:pt x="16473" y="2477"/>
                </a:lnTo>
                <a:lnTo>
                  <a:pt x="16453" y="2336"/>
                </a:lnTo>
                <a:lnTo>
                  <a:pt x="16453" y="2195"/>
                </a:lnTo>
                <a:lnTo>
                  <a:pt x="16473" y="2054"/>
                </a:lnTo>
                <a:lnTo>
                  <a:pt x="16493" y="1913"/>
                </a:lnTo>
                <a:lnTo>
                  <a:pt x="16533" y="1793"/>
                </a:lnTo>
                <a:lnTo>
                  <a:pt x="16594" y="1672"/>
                </a:lnTo>
                <a:lnTo>
                  <a:pt x="16674" y="1551"/>
                </a:lnTo>
                <a:lnTo>
                  <a:pt x="16755" y="1450"/>
                </a:lnTo>
                <a:lnTo>
                  <a:pt x="16855" y="1350"/>
                </a:lnTo>
                <a:lnTo>
                  <a:pt x="16976" y="1269"/>
                </a:lnTo>
                <a:lnTo>
                  <a:pt x="17097" y="1209"/>
                </a:lnTo>
                <a:lnTo>
                  <a:pt x="17258" y="1148"/>
                </a:lnTo>
                <a:lnTo>
                  <a:pt x="17419" y="1088"/>
                </a:lnTo>
                <a:close/>
                <a:moveTo>
                  <a:pt x="18829" y="4008"/>
                </a:moveTo>
                <a:lnTo>
                  <a:pt x="19413" y="4028"/>
                </a:lnTo>
                <a:lnTo>
                  <a:pt x="19997" y="4068"/>
                </a:lnTo>
                <a:lnTo>
                  <a:pt x="20581" y="4129"/>
                </a:lnTo>
                <a:lnTo>
                  <a:pt x="21165" y="4189"/>
                </a:lnTo>
                <a:lnTo>
                  <a:pt x="21749" y="4310"/>
                </a:lnTo>
                <a:lnTo>
                  <a:pt x="22313" y="4431"/>
                </a:lnTo>
                <a:lnTo>
                  <a:pt x="22292" y="4592"/>
                </a:lnTo>
                <a:lnTo>
                  <a:pt x="22292" y="4773"/>
                </a:lnTo>
                <a:lnTo>
                  <a:pt x="22313" y="5115"/>
                </a:lnTo>
                <a:lnTo>
                  <a:pt x="22393" y="5820"/>
                </a:lnTo>
                <a:lnTo>
                  <a:pt x="22474" y="6384"/>
                </a:lnTo>
                <a:lnTo>
                  <a:pt x="22554" y="6948"/>
                </a:lnTo>
                <a:lnTo>
                  <a:pt x="22574" y="7069"/>
                </a:lnTo>
                <a:lnTo>
                  <a:pt x="22071" y="6948"/>
                </a:lnTo>
                <a:lnTo>
                  <a:pt x="21547" y="6827"/>
                </a:lnTo>
                <a:lnTo>
                  <a:pt x="21044" y="6726"/>
                </a:lnTo>
                <a:lnTo>
                  <a:pt x="20520" y="6646"/>
                </a:lnTo>
                <a:lnTo>
                  <a:pt x="19997" y="6585"/>
                </a:lnTo>
                <a:lnTo>
                  <a:pt x="19473" y="6545"/>
                </a:lnTo>
                <a:lnTo>
                  <a:pt x="18950" y="6525"/>
                </a:lnTo>
                <a:lnTo>
                  <a:pt x="18426" y="6505"/>
                </a:lnTo>
                <a:lnTo>
                  <a:pt x="17882" y="6525"/>
                </a:lnTo>
                <a:lnTo>
                  <a:pt x="17359" y="6565"/>
                </a:lnTo>
                <a:lnTo>
                  <a:pt x="16835" y="6605"/>
                </a:lnTo>
                <a:lnTo>
                  <a:pt x="16312" y="6666"/>
                </a:lnTo>
                <a:lnTo>
                  <a:pt x="15808" y="6746"/>
                </a:lnTo>
                <a:lnTo>
                  <a:pt x="15285" y="6867"/>
                </a:lnTo>
                <a:lnTo>
                  <a:pt x="14781" y="6988"/>
                </a:lnTo>
                <a:lnTo>
                  <a:pt x="14278" y="7129"/>
                </a:lnTo>
                <a:lnTo>
                  <a:pt x="13774" y="7290"/>
                </a:lnTo>
                <a:lnTo>
                  <a:pt x="13271" y="7471"/>
                </a:lnTo>
                <a:lnTo>
                  <a:pt x="13271" y="6726"/>
                </a:lnTo>
                <a:lnTo>
                  <a:pt x="13311" y="5860"/>
                </a:lnTo>
                <a:lnTo>
                  <a:pt x="13291" y="5417"/>
                </a:lnTo>
                <a:lnTo>
                  <a:pt x="13291" y="5196"/>
                </a:lnTo>
                <a:lnTo>
                  <a:pt x="13251" y="4974"/>
                </a:lnTo>
                <a:lnTo>
                  <a:pt x="13714" y="4853"/>
                </a:lnTo>
                <a:lnTo>
                  <a:pt x="14197" y="4713"/>
                </a:lnTo>
                <a:lnTo>
                  <a:pt x="14660" y="4572"/>
                </a:lnTo>
                <a:lnTo>
                  <a:pt x="15144" y="4451"/>
                </a:lnTo>
                <a:lnTo>
                  <a:pt x="15768" y="4330"/>
                </a:lnTo>
                <a:lnTo>
                  <a:pt x="16392" y="4209"/>
                </a:lnTo>
                <a:lnTo>
                  <a:pt x="17016" y="4129"/>
                </a:lnTo>
                <a:lnTo>
                  <a:pt x="17661" y="4068"/>
                </a:lnTo>
                <a:lnTo>
                  <a:pt x="18245" y="4028"/>
                </a:lnTo>
                <a:lnTo>
                  <a:pt x="18829" y="4008"/>
                </a:lnTo>
                <a:close/>
                <a:moveTo>
                  <a:pt x="27790" y="17057"/>
                </a:moveTo>
                <a:lnTo>
                  <a:pt x="27629" y="17097"/>
                </a:lnTo>
                <a:lnTo>
                  <a:pt x="27488" y="17157"/>
                </a:lnTo>
                <a:lnTo>
                  <a:pt x="27327" y="17238"/>
                </a:lnTo>
                <a:lnTo>
                  <a:pt x="27186" y="17319"/>
                </a:lnTo>
                <a:lnTo>
                  <a:pt x="27065" y="17439"/>
                </a:lnTo>
                <a:lnTo>
                  <a:pt x="26944" y="17560"/>
                </a:lnTo>
                <a:lnTo>
                  <a:pt x="26844" y="17701"/>
                </a:lnTo>
                <a:lnTo>
                  <a:pt x="26763" y="17862"/>
                </a:lnTo>
                <a:lnTo>
                  <a:pt x="26703" y="18044"/>
                </a:lnTo>
                <a:lnTo>
                  <a:pt x="26662" y="18265"/>
                </a:lnTo>
                <a:lnTo>
                  <a:pt x="26662" y="18487"/>
                </a:lnTo>
                <a:lnTo>
                  <a:pt x="26703" y="18708"/>
                </a:lnTo>
                <a:lnTo>
                  <a:pt x="26783" y="18909"/>
                </a:lnTo>
                <a:lnTo>
                  <a:pt x="26844" y="19030"/>
                </a:lnTo>
                <a:lnTo>
                  <a:pt x="26904" y="19151"/>
                </a:lnTo>
                <a:lnTo>
                  <a:pt x="26985" y="19272"/>
                </a:lnTo>
                <a:lnTo>
                  <a:pt x="27065" y="19373"/>
                </a:lnTo>
                <a:lnTo>
                  <a:pt x="27186" y="19473"/>
                </a:lnTo>
                <a:lnTo>
                  <a:pt x="27287" y="19554"/>
                </a:lnTo>
                <a:lnTo>
                  <a:pt x="27448" y="19614"/>
                </a:lnTo>
                <a:lnTo>
                  <a:pt x="27589" y="19654"/>
                </a:lnTo>
                <a:lnTo>
                  <a:pt x="27770" y="19695"/>
                </a:lnTo>
                <a:lnTo>
                  <a:pt x="27951" y="19715"/>
                </a:lnTo>
                <a:lnTo>
                  <a:pt x="28092" y="19695"/>
                </a:lnTo>
                <a:lnTo>
                  <a:pt x="28233" y="19675"/>
                </a:lnTo>
                <a:lnTo>
                  <a:pt x="28354" y="19634"/>
                </a:lnTo>
                <a:lnTo>
                  <a:pt x="28475" y="19574"/>
                </a:lnTo>
                <a:lnTo>
                  <a:pt x="28636" y="19453"/>
                </a:lnTo>
                <a:lnTo>
                  <a:pt x="28757" y="19312"/>
                </a:lnTo>
                <a:lnTo>
                  <a:pt x="28877" y="19151"/>
                </a:lnTo>
                <a:lnTo>
                  <a:pt x="28938" y="18970"/>
                </a:lnTo>
                <a:lnTo>
                  <a:pt x="28938" y="18950"/>
                </a:lnTo>
                <a:lnTo>
                  <a:pt x="29059" y="18768"/>
                </a:lnTo>
                <a:lnTo>
                  <a:pt x="29119" y="18567"/>
                </a:lnTo>
                <a:lnTo>
                  <a:pt x="29159" y="18366"/>
                </a:lnTo>
                <a:lnTo>
                  <a:pt x="29159" y="18164"/>
                </a:lnTo>
                <a:lnTo>
                  <a:pt x="29139" y="17963"/>
                </a:lnTo>
                <a:lnTo>
                  <a:pt x="29059" y="17762"/>
                </a:lnTo>
                <a:lnTo>
                  <a:pt x="28958" y="17580"/>
                </a:lnTo>
                <a:lnTo>
                  <a:pt x="28837" y="17419"/>
                </a:lnTo>
                <a:lnTo>
                  <a:pt x="28736" y="17339"/>
                </a:lnTo>
                <a:lnTo>
                  <a:pt x="28636" y="17258"/>
                </a:lnTo>
                <a:lnTo>
                  <a:pt x="28535" y="17198"/>
                </a:lnTo>
                <a:lnTo>
                  <a:pt x="28434" y="17157"/>
                </a:lnTo>
                <a:lnTo>
                  <a:pt x="28213" y="17097"/>
                </a:lnTo>
                <a:lnTo>
                  <a:pt x="27971" y="17057"/>
                </a:lnTo>
                <a:close/>
                <a:moveTo>
                  <a:pt x="16735" y="17298"/>
                </a:moveTo>
                <a:lnTo>
                  <a:pt x="16533" y="17359"/>
                </a:lnTo>
                <a:lnTo>
                  <a:pt x="16352" y="17439"/>
                </a:lnTo>
                <a:lnTo>
                  <a:pt x="16171" y="17540"/>
                </a:lnTo>
                <a:lnTo>
                  <a:pt x="16030" y="17681"/>
                </a:lnTo>
                <a:lnTo>
                  <a:pt x="15909" y="17842"/>
                </a:lnTo>
                <a:lnTo>
                  <a:pt x="15808" y="18023"/>
                </a:lnTo>
                <a:lnTo>
                  <a:pt x="15728" y="18205"/>
                </a:lnTo>
                <a:lnTo>
                  <a:pt x="15708" y="18325"/>
                </a:lnTo>
                <a:lnTo>
                  <a:pt x="15687" y="18446"/>
                </a:lnTo>
                <a:lnTo>
                  <a:pt x="15687" y="18567"/>
                </a:lnTo>
                <a:lnTo>
                  <a:pt x="15708" y="18688"/>
                </a:lnTo>
                <a:lnTo>
                  <a:pt x="15728" y="18809"/>
                </a:lnTo>
                <a:lnTo>
                  <a:pt x="15748" y="18930"/>
                </a:lnTo>
                <a:lnTo>
                  <a:pt x="15808" y="19050"/>
                </a:lnTo>
                <a:lnTo>
                  <a:pt x="15849" y="19151"/>
                </a:lnTo>
                <a:lnTo>
                  <a:pt x="15929" y="19272"/>
                </a:lnTo>
                <a:lnTo>
                  <a:pt x="16010" y="19352"/>
                </a:lnTo>
                <a:lnTo>
                  <a:pt x="16171" y="19514"/>
                </a:lnTo>
                <a:lnTo>
                  <a:pt x="16372" y="19634"/>
                </a:lnTo>
                <a:lnTo>
                  <a:pt x="16594" y="19735"/>
                </a:lnTo>
                <a:lnTo>
                  <a:pt x="16714" y="19775"/>
                </a:lnTo>
                <a:lnTo>
                  <a:pt x="16876" y="19795"/>
                </a:lnTo>
                <a:lnTo>
                  <a:pt x="17037" y="19816"/>
                </a:lnTo>
                <a:lnTo>
                  <a:pt x="17198" y="19795"/>
                </a:lnTo>
                <a:lnTo>
                  <a:pt x="17379" y="19775"/>
                </a:lnTo>
                <a:lnTo>
                  <a:pt x="17560" y="19695"/>
                </a:lnTo>
                <a:lnTo>
                  <a:pt x="17721" y="19594"/>
                </a:lnTo>
                <a:lnTo>
                  <a:pt x="17923" y="19473"/>
                </a:lnTo>
                <a:lnTo>
                  <a:pt x="18084" y="19292"/>
                </a:lnTo>
                <a:lnTo>
                  <a:pt x="18205" y="19111"/>
                </a:lnTo>
                <a:lnTo>
                  <a:pt x="18285" y="18889"/>
                </a:lnTo>
                <a:lnTo>
                  <a:pt x="18305" y="18728"/>
                </a:lnTo>
                <a:lnTo>
                  <a:pt x="18325" y="18587"/>
                </a:lnTo>
                <a:lnTo>
                  <a:pt x="18305" y="18426"/>
                </a:lnTo>
                <a:lnTo>
                  <a:pt x="18285" y="18265"/>
                </a:lnTo>
                <a:lnTo>
                  <a:pt x="18164" y="17983"/>
                </a:lnTo>
                <a:lnTo>
                  <a:pt x="18144" y="17943"/>
                </a:lnTo>
                <a:lnTo>
                  <a:pt x="18044" y="17802"/>
                </a:lnTo>
                <a:lnTo>
                  <a:pt x="17923" y="17661"/>
                </a:lnTo>
                <a:lnTo>
                  <a:pt x="17842" y="17580"/>
                </a:lnTo>
                <a:lnTo>
                  <a:pt x="17741" y="17520"/>
                </a:lnTo>
                <a:lnTo>
                  <a:pt x="17621" y="17460"/>
                </a:lnTo>
                <a:lnTo>
                  <a:pt x="17520" y="17399"/>
                </a:lnTo>
                <a:lnTo>
                  <a:pt x="17278" y="17339"/>
                </a:lnTo>
                <a:lnTo>
                  <a:pt x="17037" y="17298"/>
                </a:lnTo>
                <a:close/>
                <a:moveTo>
                  <a:pt x="5881" y="18104"/>
                </a:moveTo>
                <a:lnTo>
                  <a:pt x="5740" y="18124"/>
                </a:lnTo>
                <a:lnTo>
                  <a:pt x="5578" y="18184"/>
                </a:lnTo>
                <a:lnTo>
                  <a:pt x="5417" y="18285"/>
                </a:lnTo>
                <a:lnTo>
                  <a:pt x="5256" y="18426"/>
                </a:lnTo>
                <a:lnTo>
                  <a:pt x="5216" y="18507"/>
                </a:lnTo>
                <a:lnTo>
                  <a:pt x="5176" y="18567"/>
                </a:lnTo>
                <a:lnTo>
                  <a:pt x="5156" y="18587"/>
                </a:lnTo>
                <a:lnTo>
                  <a:pt x="5095" y="18708"/>
                </a:lnTo>
                <a:lnTo>
                  <a:pt x="5035" y="18829"/>
                </a:lnTo>
                <a:lnTo>
                  <a:pt x="4994" y="18970"/>
                </a:lnTo>
                <a:lnTo>
                  <a:pt x="4994" y="19111"/>
                </a:lnTo>
                <a:lnTo>
                  <a:pt x="4994" y="19272"/>
                </a:lnTo>
                <a:lnTo>
                  <a:pt x="5015" y="19433"/>
                </a:lnTo>
                <a:lnTo>
                  <a:pt x="5055" y="19534"/>
                </a:lnTo>
                <a:lnTo>
                  <a:pt x="5095" y="19634"/>
                </a:lnTo>
                <a:lnTo>
                  <a:pt x="5156" y="19715"/>
                </a:lnTo>
                <a:lnTo>
                  <a:pt x="5236" y="19795"/>
                </a:lnTo>
                <a:lnTo>
                  <a:pt x="5317" y="19936"/>
                </a:lnTo>
                <a:lnTo>
                  <a:pt x="5397" y="20057"/>
                </a:lnTo>
                <a:lnTo>
                  <a:pt x="5518" y="20158"/>
                </a:lnTo>
                <a:lnTo>
                  <a:pt x="5639" y="20259"/>
                </a:lnTo>
                <a:lnTo>
                  <a:pt x="5820" y="20339"/>
                </a:lnTo>
                <a:lnTo>
                  <a:pt x="6021" y="20379"/>
                </a:lnTo>
                <a:lnTo>
                  <a:pt x="6223" y="20400"/>
                </a:lnTo>
                <a:lnTo>
                  <a:pt x="6404" y="20359"/>
                </a:lnTo>
                <a:lnTo>
                  <a:pt x="6605" y="20279"/>
                </a:lnTo>
                <a:lnTo>
                  <a:pt x="6746" y="20178"/>
                </a:lnTo>
                <a:lnTo>
                  <a:pt x="6887" y="20057"/>
                </a:lnTo>
                <a:lnTo>
                  <a:pt x="7008" y="19896"/>
                </a:lnTo>
                <a:lnTo>
                  <a:pt x="7089" y="19755"/>
                </a:lnTo>
                <a:lnTo>
                  <a:pt x="7149" y="19614"/>
                </a:lnTo>
                <a:lnTo>
                  <a:pt x="7169" y="19473"/>
                </a:lnTo>
                <a:lnTo>
                  <a:pt x="7169" y="19312"/>
                </a:lnTo>
                <a:lnTo>
                  <a:pt x="7169" y="19151"/>
                </a:lnTo>
                <a:lnTo>
                  <a:pt x="7129" y="18990"/>
                </a:lnTo>
                <a:lnTo>
                  <a:pt x="7089" y="18849"/>
                </a:lnTo>
                <a:lnTo>
                  <a:pt x="7008" y="18708"/>
                </a:lnTo>
                <a:lnTo>
                  <a:pt x="6948" y="18607"/>
                </a:lnTo>
                <a:lnTo>
                  <a:pt x="6867" y="18507"/>
                </a:lnTo>
                <a:lnTo>
                  <a:pt x="6787" y="18426"/>
                </a:lnTo>
                <a:lnTo>
                  <a:pt x="6686" y="18346"/>
                </a:lnTo>
                <a:lnTo>
                  <a:pt x="6485" y="18225"/>
                </a:lnTo>
                <a:lnTo>
                  <a:pt x="6263" y="18124"/>
                </a:lnTo>
                <a:lnTo>
                  <a:pt x="6142" y="18104"/>
                </a:lnTo>
                <a:close/>
                <a:moveTo>
                  <a:pt x="1632" y="22111"/>
                </a:moveTo>
                <a:lnTo>
                  <a:pt x="1712" y="22212"/>
                </a:lnTo>
                <a:lnTo>
                  <a:pt x="1732" y="22192"/>
                </a:lnTo>
                <a:lnTo>
                  <a:pt x="1632" y="22111"/>
                </a:lnTo>
                <a:close/>
                <a:moveTo>
                  <a:pt x="19050" y="8357"/>
                </a:moveTo>
                <a:lnTo>
                  <a:pt x="19534" y="8398"/>
                </a:lnTo>
                <a:lnTo>
                  <a:pt x="20017" y="8458"/>
                </a:lnTo>
                <a:lnTo>
                  <a:pt x="20500" y="8519"/>
                </a:lnTo>
                <a:lnTo>
                  <a:pt x="20984" y="8619"/>
                </a:lnTo>
                <a:lnTo>
                  <a:pt x="21467" y="8720"/>
                </a:lnTo>
                <a:lnTo>
                  <a:pt x="21930" y="8841"/>
                </a:lnTo>
                <a:lnTo>
                  <a:pt x="22393" y="8982"/>
                </a:lnTo>
                <a:lnTo>
                  <a:pt x="22856" y="9123"/>
                </a:lnTo>
                <a:lnTo>
                  <a:pt x="23299" y="9304"/>
                </a:lnTo>
                <a:lnTo>
                  <a:pt x="23763" y="9485"/>
                </a:lnTo>
                <a:lnTo>
                  <a:pt x="24427" y="9807"/>
                </a:lnTo>
                <a:lnTo>
                  <a:pt x="25071" y="10170"/>
                </a:lnTo>
                <a:lnTo>
                  <a:pt x="25696" y="10573"/>
                </a:lnTo>
                <a:lnTo>
                  <a:pt x="26280" y="11016"/>
                </a:lnTo>
                <a:lnTo>
                  <a:pt x="26844" y="11479"/>
                </a:lnTo>
                <a:lnTo>
                  <a:pt x="27387" y="11982"/>
                </a:lnTo>
                <a:lnTo>
                  <a:pt x="27891" y="12506"/>
                </a:lnTo>
                <a:lnTo>
                  <a:pt x="28374" y="13049"/>
                </a:lnTo>
                <a:lnTo>
                  <a:pt x="28837" y="13633"/>
                </a:lnTo>
                <a:lnTo>
                  <a:pt x="29260" y="14238"/>
                </a:lnTo>
                <a:lnTo>
                  <a:pt x="29643" y="14862"/>
                </a:lnTo>
                <a:lnTo>
                  <a:pt x="30005" y="15506"/>
                </a:lnTo>
                <a:lnTo>
                  <a:pt x="30327" y="16151"/>
                </a:lnTo>
                <a:lnTo>
                  <a:pt x="30629" y="16835"/>
                </a:lnTo>
                <a:lnTo>
                  <a:pt x="30891" y="17520"/>
                </a:lnTo>
                <a:lnTo>
                  <a:pt x="31113" y="18225"/>
                </a:lnTo>
                <a:lnTo>
                  <a:pt x="31274" y="18849"/>
                </a:lnTo>
                <a:lnTo>
                  <a:pt x="31395" y="19453"/>
                </a:lnTo>
                <a:lnTo>
                  <a:pt x="31052" y="19735"/>
                </a:lnTo>
                <a:lnTo>
                  <a:pt x="30730" y="20037"/>
                </a:lnTo>
                <a:lnTo>
                  <a:pt x="30408" y="20359"/>
                </a:lnTo>
                <a:lnTo>
                  <a:pt x="30106" y="20702"/>
                </a:lnTo>
                <a:lnTo>
                  <a:pt x="29904" y="20943"/>
                </a:lnTo>
                <a:lnTo>
                  <a:pt x="29663" y="21225"/>
                </a:lnTo>
                <a:lnTo>
                  <a:pt x="29401" y="21487"/>
                </a:lnTo>
                <a:lnTo>
                  <a:pt x="29099" y="21729"/>
                </a:lnTo>
                <a:lnTo>
                  <a:pt x="28958" y="21829"/>
                </a:lnTo>
                <a:lnTo>
                  <a:pt x="28797" y="21930"/>
                </a:lnTo>
                <a:lnTo>
                  <a:pt x="28636" y="21990"/>
                </a:lnTo>
                <a:lnTo>
                  <a:pt x="28475" y="22051"/>
                </a:lnTo>
                <a:lnTo>
                  <a:pt x="28314" y="22071"/>
                </a:lnTo>
                <a:lnTo>
                  <a:pt x="28132" y="22091"/>
                </a:lnTo>
                <a:lnTo>
                  <a:pt x="27971" y="22051"/>
                </a:lnTo>
                <a:lnTo>
                  <a:pt x="27790" y="21990"/>
                </a:lnTo>
                <a:lnTo>
                  <a:pt x="27629" y="21930"/>
                </a:lnTo>
                <a:lnTo>
                  <a:pt x="27488" y="21829"/>
                </a:lnTo>
                <a:lnTo>
                  <a:pt x="27206" y="21628"/>
                </a:lnTo>
                <a:lnTo>
                  <a:pt x="26944" y="21386"/>
                </a:lnTo>
                <a:lnTo>
                  <a:pt x="26682" y="21145"/>
                </a:lnTo>
                <a:lnTo>
                  <a:pt x="26078" y="20601"/>
                </a:lnTo>
                <a:lnTo>
                  <a:pt x="25494" y="20037"/>
                </a:lnTo>
                <a:lnTo>
                  <a:pt x="25212" y="19735"/>
                </a:lnTo>
                <a:lnTo>
                  <a:pt x="24951" y="19453"/>
                </a:lnTo>
                <a:lnTo>
                  <a:pt x="24709" y="19131"/>
                </a:lnTo>
                <a:lnTo>
                  <a:pt x="24467" y="18829"/>
                </a:lnTo>
                <a:lnTo>
                  <a:pt x="24246" y="18507"/>
                </a:lnTo>
                <a:lnTo>
                  <a:pt x="24044" y="18164"/>
                </a:lnTo>
                <a:lnTo>
                  <a:pt x="23843" y="17802"/>
                </a:lnTo>
                <a:lnTo>
                  <a:pt x="23682" y="17460"/>
                </a:lnTo>
                <a:lnTo>
                  <a:pt x="23601" y="17319"/>
                </a:lnTo>
                <a:lnTo>
                  <a:pt x="23481" y="17238"/>
                </a:lnTo>
                <a:lnTo>
                  <a:pt x="23360" y="17178"/>
                </a:lnTo>
                <a:lnTo>
                  <a:pt x="23199" y="17137"/>
                </a:lnTo>
                <a:lnTo>
                  <a:pt x="23058" y="17137"/>
                </a:lnTo>
                <a:lnTo>
                  <a:pt x="22917" y="17178"/>
                </a:lnTo>
                <a:lnTo>
                  <a:pt x="22776" y="17238"/>
                </a:lnTo>
                <a:lnTo>
                  <a:pt x="22675" y="17319"/>
                </a:lnTo>
                <a:lnTo>
                  <a:pt x="20259" y="19896"/>
                </a:lnTo>
                <a:lnTo>
                  <a:pt x="17822" y="22454"/>
                </a:lnTo>
                <a:lnTo>
                  <a:pt x="17641" y="22615"/>
                </a:lnTo>
                <a:lnTo>
                  <a:pt x="17560" y="22675"/>
                </a:lnTo>
                <a:lnTo>
                  <a:pt x="17439" y="22736"/>
                </a:lnTo>
                <a:lnTo>
                  <a:pt x="17399" y="22736"/>
                </a:lnTo>
                <a:lnTo>
                  <a:pt x="17339" y="22715"/>
                </a:lnTo>
                <a:lnTo>
                  <a:pt x="17218" y="22615"/>
                </a:lnTo>
                <a:lnTo>
                  <a:pt x="16996" y="22433"/>
                </a:lnTo>
                <a:lnTo>
                  <a:pt x="15587" y="21185"/>
                </a:lnTo>
                <a:lnTo>
                  <a:pt x="12989" y="18889"/>
                </a:lnTo>
                <a:lnTo>
                  <a:pt x="12828" y="18285"/>
                </a:lnTo>
                <a:lnTo>
                  <a:pt x="12808" y="18205"/>
                </a:lnTo>
                <a:lnTo>
                  <a:pt x="12768" y="18124"/>
                </a:lnTo>
                <a:lnTo>
                  <a:pt x="12667" y="18003"/>
                </a:lnTo>
                <a:lnTo>
                  <a:pt x="12526" y="17903"/>
                </a:lnTo>
                <a:lnTo>
                  <a:pt x="12385" y="17862"/>
                </a:lnTo>
                <a:lnTo>
                  <a:pt x="12224" y="17842"/>
                </a:lnTo>
                <a:lnTo>
                  <a:pt x="12063" y="17862"/>
                </a:lnTo>
                <a:lnTo>
                  <a:pt x="11922" y="17903"/>
                </a:lnTo>
                <a:lnTo>
                  <a:pt x="11781" y="18003"/>
                </a:lnTo>
                <a:lnTo>
                  <a:pt x="5961" y="23501"/>
                </a:lnTo>
                <a:lnTo>
                  <a:pt x="5478" y="22977"/>
                </a:lnTo>
                <a:lnTo>
                  <a:pt x="4994" y="22413"/>
                </a:lnTo>
                <a:lnTo>
                  <a:pt x="4531" y="21849"/>
                </a:lnTo>
                <a:lnTo>
                  <a:pt x="4108" y="21265"/>
                </a:lnTo>
                <a:lnTo>
                  <a:pt x="3585" y="20520"/>
                </a:lnTo>
                <a:lnTo>
                  <a:pt x="3081" y="19735"/>
                </a:lnTo>
                <a:lnTo>
                  <a:pt x="2799" y="19252"/>
                </a:lnTo>
                <a:lnTo>
                  <a:pt x="2497" y="18768"/>
                </a:lnTo>
                <a:lnTo>
                  <a:pt x="2799" y="18064"/>
                </a:lnTo>
                <a:lnTo>
                  <a:pt x="3122" y="17359"/>
                </a:lnTo>
                <a:lnTo>
                  <a:pt x="3504" y="16694"/>
                </a:lnTo>
                <a:lnTo>
                  <a:pt x="3907" y="16030"/>
                </a:lnTo>
                <a:lnTo>
                  <a:pt x="4350" y="15385"/>
                </a:lnTo>
                <a:lnTo>
                  <a:pt x="4813" y="14781"/>
                </a:lnTo>
                <a:lnTo>
                  <a:pt x="5317" y="14197"/>
                </a:lnTo>
                <a:lnTo>
                  <a:pt x="5860" y="13633"/>
                </a:lnTo>
                <a:lnTo>
                  <a:pt x="6364" y="13170"/>
                </a:lnTo>
                <a:lnTo>
                  <a:pt x="6887" y="12707"/>
                </a:lnTo>
                <a:lnTo>
                  <a:pt x="7411" y="12304"/>
                </a:lnTo>
                <a:lnTo>
                  <a:pt x="7975" y="11902"/>
                </a:lnTo>
                <a:lnTo>
                  <a:pt x="8559" y="11539"/>
                </a:lnTo>
                <a:lnTo>
                  <a:pt x="9143" y="11197"/>
                </a:lnTo>
                <a:lnTo>
                  <a:pt x="9767" y="10895"/>
                </a:lnTo>
                <a:lnTo>
                  <a:pt x="10371" y="10613"/>
                </a:lnTo>
                <a:lnTo>
                  <a:pt x="11016" y="10351"/>
                </a:lnTo>
                <a:lnTo>
                  <a:pt x="11660" y="10129"/>
                </a:lnTo>
                <a:lnTo>
                  <a:pt x="12304" y="9928"/>
                </a:lnTo>
                <a:lnTo>
                  <a:pt x="12969" y="9747"/>
                </a:lnTo>
                <a:lnTo>
                  <a:pt x="13633" y="9586"/>
                </a:lnTo>
                <a:lnTo>
                  <a:pt x="14318" y="9465"/>
                </a:lnTo>
                <a:lnTo>
                  <a:pt x="14983" y="9384"/>
                </a:lnTo>
                <a:lnTo>
                  <a:pt x="15667" y="9304"/>
                </a:lnTo>
                <a:lnTo>
                  <a:pt x="15828" y="9284"/>
                </a:lnTo>
                <a:lnTo>
                  <a:pt x="15949" y="9223"/>
                </a:lnTo>
                <a:lnTo>
                  <a:pt x="16050" y="9123"/>
                </a:lnTo>
                <a:lnTo>
                  <a:pt x="16110" y="9022"/>
                </a:lnTo>
                <a:lnTo>
                  <a:pt x="16171" y="8901"/>
                </a:lnTo>
                <a:lnTo>
                  <a:pt x="16191" y="8780"/>
                </a:lnTo>
                <a:lnTo>
                  <a:pt x="16171" y="8639"/>
                </a:lnTo>
                <a:lnTo>
                  <a:pt x="16130" y="8519"/>
                </a:lnTo>
                <a:lnTo>
                  <a:pt x="16614" y="8458"/>
                </a:lnTo>
                <a:lnTo>
                  <a:pt x="17097" y="8398"/>
                </a:lnTo>
                <a:lnTo>
                  <a:pt x="17580" y="8357"/>
                </a:lnTo>
                <a:close/>
                <a:moveTo>
                  <a:pt x="22816" y="21890"/>
                </a:moveTo>
                <a:lnTo>
                  <a:pt x="22655" y="21910"/>
                </a:lnTo>
                <a:lnTo>
                  <a:pt x="22494" y="21950"/>
                </a:lnTo>
                <a:lnTo>
                  <a:pt x="22292" y="22011"/>
                </a:lnTo>
                <a:lnTo>
                  <a:pt x="22111" y="22091"/>
                </a:lnTo>
                <a:lnTo>
                  <a:pt x="21990" y="22192"/>
                </a:lnTo>
                <a:lnTo>
                  <a:pt x="21849" y="22292"/>
                </a:lnTo>
                <a:lnTo>
                  <a:pt x="21729" y="22433"/>
                </a:lnTo>
                <a:lnTo>
                  <a:pt x="21628" y="22574"/>
                </a:lnTo>
                <a:lnTo>
                  <a:pt x="21547" y="22736"/>
                </a:lnTo>
                <a:lnTo>
                  <a:pt x="21527" y="22816"/>
                </a:lnTo>
                <a:lnTo>
                  <a:pt x="21507" y="22897"/>
                </a:lnTo>
                <a:lnTo>
                  <a:pt x="21447" y="23239"/>
                </a:lnTo>
                <a:lnTo>
                  <a:pt x="21467" y="23400"/>
                </a:lnTo>
                <a:lnTo>
                  <a:pt x="21507" y="23561"/>
                </a:lnTo>
                <a:lnTo>
                  <a:pt x="21547" y="23722"/>
                </a:lnTo>
                <a:lnTo>
                  <a:pt x="21628" y="23883"/>
                </a:lnTo>
                <a:lnTo>
                  <a:pt x="21729" y="24024"/>
                </a:lnTo>
                <a:lnTo>
                  <a:pt x="21829" y="24145"/>
                </a:lnTo>
                <a:lnTo>
                  <a:pt x="21950" y="24246"/>
                </a:lnTo>
                <a:lnTo>
                  <a:pt x="22091" y="24347"/>
                </a:lnTo>
                <a:lnTo>
                  <a:pt x="22252" y="24427"/>
                </a:lnTo>
                <a:lnTo>
                  <a:pt x="22413" y="24487"/>
                </a:lnTo>
                <a:lnTo>
                  <a:pt x="22595" y="24528"/>
                </a:lnTo>
                <a:lnTo>
                  <a:pt x="22756" y="24528"/>
                </a:lnTo>
                <a:lnTo>
                  <a:pt x="22937" y="24508"/>
                </a:lnTo>
                <a:lnTo>
                  <a:pt x="23038" y="24508"/>
                </a:lnTo>
                <a:lnTo>
                  <a:pt x="23118" y="24467"/>
                </a:lnTo>
                <a:lnTo>
                  <a:pt x="23279" y="24407"/>
                </a:lnTo>
                <a:lnTo>
                  <a:pt x="23420" y="24347"/>
                </a:lnTo>
                <a:lnTo>
                  <a:pt x="23541" y="24266"/>
                </a:lnTo>
                <a:lnTo>
                  <a:pt x="23682" y="24145"/>
                </a:lnTo>
                <a:lnTo>
                  <a:pt x="23803" y="24024"/>
                </a:lnTo>
                <a:lnTo>
                  <a:pt x="23903" y="23863"/>
                </a:lnTo>
                <a:lnTo>
                  <a:pt x="23984" y="23722"/>
                </a:lnTo>
                <a:lnTo>
                  <a:pt x="24044" y="23541"/>
                </a:lnTo>
                <a:lnTo>
                  <a:pt x="24085" y="23380"/>
                </a:lnTo>
                <a:lnTo>
                  <a:pt x="24085" y="23199"/>
                </a:lnTo>
                <a:lnTo>
                  <a:pt x="24085" y="23017"/>
                </a:lnTo>
                <a:lnTo>
                  <a:pt x="24044" y="22856"/>
                </a:lnTo>
                <a:lnTo>
                  <a:pt x="23984" y="22675"/>
                </a:lnTo>
                <a:lnTo>
                  <a:pt x="23903" y="22534"/>
                </a:lnTo>
                <a:lnTo>
                  <a:pt x="23823" y="22413"/>
                </a:lnTo>
                <a:lnTo>
                  <a:pt x="23702" y="22252"/>
                </a:lnTo>
                <a:lnTo>
                  <a:pt x="23601" y="22152"/>
                </a:lnTo>
                <a:lnTo>
                  <a:pt x="23460" y="22071"/>
                </a:lnTo>
                <a:lnTo>
                  <a:pt x="23320" y="21990"/>
                </a:lnTo>
                <a:lnTo>
                  <a:pt x="23179" y="21950"/>
                </a:lnTo>
                <a:lnTo>
                  <a:pt x="23017" y="21910"/>
                </a:lnTo>
                <a:lnTo>
                  <a:pt x="22876" y="21910"/>
                </a:lnTo>
                <a:lnTo>
                  <a:pt x="22816" y="21890"/>
                </a:lnTo>
                <a:close/>
                <a:moveTo>
                  <a:pt x="11761" y="22675"/>
                </a:moveTo>
                <a:lnTo>
                  <a:pt x="11539" y="22715"/>
                </a:lnTo>
                <a:lnTo>
                  <a:pt x="11398" y="22756"/>
                </a:lnTo>
                <a:lnTo>
                  <a:pt x="11237" y="22836"/>
                </a:lnTo>
                <a:lnTo>
                  <a:pt x="11096" y="22917"/>
                </a:lnTo>
                <a:lnTo>
                  <a:pt x="11016" y="23017"/>
                </a:lnTo>
                <a:lnTo>
                  <a:pt x="10915" y="23118"/>
                </a:lnTo>
                <a:lnTo>
                  <a:pt x="10834" y="23239"/>
                </a:lnTo>
                <a:lnTo>
                  <a:pt x="10774" y="23360"/>
                </a:lnTo>
                <a:lnTo>
                  <a:pt x="10713" y="23501"/>
                </a:lnTo>
                <a:lnTo>
                  <a:pt x="10693" y="23642"/>
                </a:lnTo>
                <a:lnTo>
                  <a:pt x="10693" y="23783"/>
                </a:lnTo>
                <a:lnTo>
                  <a:pt x="10693" y="23924"/>
                </a:lnTo>
                <a:lnTo>
                  <a:pt x="10713" y="24044"/>
                </a:lnTo>
                <a:lnTo>
                  <a:pt x="10774" y="24185"/>
                </a:lnTo>
                <a:lnTo>
                  <a:pt x="10834" y="24306"/>
                </a:lnTo>
                <a:lnTo>
                  <a:pt x="10915" y="24427"/>
                </a:lnTo>
                <a:lnTo>
                  <a:pt x="10995" y="24528"/>
                </a:lnTo>
                <a:lnTo>
                  <a:pt x="11096" y="24608"/>
                </a:lnTo>
                <a:lnTo>
                  <a:pt x="11217" y="24689"/>
                </a:lnTo>
                <a:lnTo>
                  <a:pt x="11338" y="24749"/>
                </a:lnTo>
                <a:lnTo>
                  <a:pt x="11479" y="24810"/>
                </a:lnTo>
                <a:lnTo>
                  <a:pt x="11600" y="24830"/>
                </a:lnTo>
                <a:lnTo>
                  <a:pt x="11902" y="24830"/>
                </a:lnTo>
                <a:lnTo>
                  <a:pt x="12063" y="24810"/>
                </a:lnTo>
                <a:lnTo>
                  <a:pt x="12224" y="24749"/>
                </a:lnTo>
                <a:lnTo>
                  <a:pt x="12365" y="24669"/>
                </a:lnTo>
                <a:lnTo>
                  <a:pt x="12486" y="24588"/>
                </a:lnTo>
                <a:lnTo>
                  <a:pt x="12586" y="24487"/>
                </a:lnTo>
                <a:lnTo>
                  <a:pt x="12667" y="24387"/>
                </a:lnTo>
                <a:lnTo>
                  <a:pt x="12747" y="24286"/>
                </a:lnTo>
                <a:lnTo>
                  <a:pt x="12828" y="24065"/>
                </a:lnTo>
                <a:lnTo>
                  <a:pt x="12888" y="23843"/>
                </a:lnTo>
                <a:lnTo>
                  <a:pt x="12908" y="23742"/>
                </a:lnTo>
                <a:lnTo>
                  <a:pt x="12908" y="23642"/>
                </a:lnTo>
                <a:lnTo>
                  <a:pt x="12888" y="23521"/>
                </a:lnTo>
                <a:lnTo>
                  <a:pt x="12868" y="23420"/>
                </a:lnTo>
                <a:lnTo>
                  <a:pt x="12808" y="23239"/>
                </a:lnTo>
                <a:lnTo>
                  <a:pt x="12687" y="23078"/>
                </a:lnTo>
                <a:lnTo>
                  <a:pt x="12546" y="22937"/>
                </a:lnTo>
                <a:lnTo>
                  <a:pt x="12385" y="22836"/>
                </a:lnTo>
                <a:lnTo>
                  <a:pt x="12365" y="22816"/>
                </a:lnTo>
                <a:lnTo>
                  <a:pt x="12163" y="22736"/>
                </a:lnTo>
                <a:lnTo>
                  <a:pt x="11962" y="22695"/>
                </a:lnTo>
                <a:lnTo>
                  <a:pt x="11761" y="22675"/>
                </a:lnTo>
                <a:close/>
                <a:moveTo>
                  <a:pt x="22957" y="18869"/>
                </a:moveTo>
                <a:lnTo>
                  <a:pt x="23138" y="19151"/>
                </a:lnTo>
                <a:lnTo>
                  <a:pt x="23320" y="19433"/>
                </a:lnTo>
                <a:lnTo>
                  <a:pt x="23722" y="19957"/>
                </a:lnTo>
                <a:lnTo>
                  <a:pt x="24145" y="20460"/>
                </a:lnTo>
                <a:lnTo>
                  <a:pt x="24588" y="20943"/>
                </a:lnTo>
                <a:lnTo>
                  <a:pt x="25212" y="21547"/>
                </a:lnTo>
                <a:lnTo>
                  <a:pt x="25857" y="22152"/>
                </a:lnTo>
                <a:lnTo>
                  <a:pt x="26199" y="22433"/>
                </a:lnTo>
                <a:lnTo>
                  <a:pt x="26521" y="22715"/>
                </a:lnTo>
                <a:lnTo>
                  <a:pt x="26703" y="22836"/>
                </a:lnTo>
                <a:lnTo>
                  <a:pt x="26884" y="22957"/>
                </a:lnTo>
                <a:lnTo>
                  <a:pt x="27065" y="23078"/>
                </a:lnTo>
                <a:lnTo>
                  <a:pt x="27266" y="23158"/>
                </a:lnTo>
                <a:lnTo>
                  <a:pt x="27488" y="23239"/>
                </a:lnTo>
                <a:lnTo>
                  <a:pt x="27709" y="23299"/>
                </a:lnTo>
                <a:lnTo>
                  <a:pt x="27911" y="23340"/>
                </a:lnTo>
                <a:lnTo>
                  <a:pt x="28132" y="23360"/>
                </a:lnTo>
                <a:lnTo>
                  <a:pt x="28354" y="23340"/>
                </a:lnTo>
                <a:lnTo>
                  <a:pt x="28555" y="23320"/>
                </a:lnTo>
                <a:lnTo>
                  <a:pt x="28757" y="23279"/>
                </a:lnTo>
                <a:lnTo>
                  <a:pt x="28958" y="23219"/>
                </a:lnTo>
                <a:lnTo>
                  <a:pt x="29159" y="23138"/>
                </a:lnTo>
                <a:lnTo>
                  <a:pt x="29361" y="23038"/>
                </a:lnTo>
                <a:lnTo>
                  <a:pt x="29542" y="22937"/>
                </a:lnTo>
                <a:lnTo>
                  <a:pt x="29743" y="22836"/>
                </a:lnTo>
                <a:lnTo>
                  <a:pt x="30086" y="22574"/>
                </a:lnTo>
                <a:lnTo>
                  <a:pt x="30428" y="22272"/>
                </a:lnTo>
                <a:lnTo>
                  <a:pt x="30730" y="21970"/>
                </a:lnTo>
                <a:lnTo>
                  <a:pt x="31012" y="21628"/>
                </a:lnTo>
                <a:lnTo>
                  <a:pt x="31294" y="21306"/>
                </a:lnTo>
                <a:lnTo>
                  <a:pt x="31596" y="20963"/>
                </a:lnTo>
                <a:lnTo>
                  <a:pt x="31636" y="21527"/>
                </a:lnTo>
                <a:lnTo>
                  <a:pt x="31636" y="22071"/>
                </a:lnTo>
                <a:lnTo>
                  <a:pt x="31616" y="22635"/>
                </a:lnTo>
                <a:lnTo>
                  <a:pt x="31576" y="23179"/>
                </a:lnTo>
                <a:lnTo>
                  <a:pt x="31515" y="23722"/>
                </a:lnTo>
                <a:lnTo>
                  <a:pt x="31435" y="24286"/>
                </a:lnTo>
                <a:lnTo>
                  <a:pt x="31334" y="24830"/>
                </a:lnTo>
                <a:lnTo>
                  <a:pt x="31213" y="25353"/>
                </a:lnTo>
                <a:lnTo>
                  <a:pt x="31072" y="25897"/>
                </a:lnTo>
                <a:lnTo>
                  <a:pt x="30911" y="26421"/>
                </a:lnTo>
                <a:lnTo>
                  <a:pt x="30730" y="26944"/>
                </a:lnTo>
                <a:lnTo>
                  <a:pt x="30529" y="27468"/>
                </a:lnTo>
                <a:lnTo>
                  <a:pt x="30287" y="27991"/>
                </a:lnTo>
                <a:lnTo>
                  <a:pt x="30045" y="28495"/>
                </a:lnTo>
                <a:lnTo>
                  <a:pt x="29804" y="28998"/>
                </a:lnTo>
                <a:lnTo>
                  <a:pt x="29522" y="29482"/>
                </a:lnTo>
                <a:lnTo>
                  <a:pt x="29119" y="30126"/>
                </a:lnTo>
                <a:lnTo>
                  <a:pt x="28676" y="30750"/>
                </a:lnTo>
                <a:lnTo>
                  <a:pt x="28213" y="31354"/>
                </a:lnTo>
                <a:lnTo>
                  <a:pt x="27730" y="31918"/>
                </a:lnTo>
                <a:lnTo>
                  <a:pt x="27206" y="32462"/>
                </a:lnTo>
                <a:lnTo>
                  <a:pt x="26662" y="32985"/>
                </a:lnTo>
                <a:lnTo>
                  <a:pt x="26078" y="33469"/>
                </a:lnTo>
                <a:lnTo>
                  <a:pt x="25494" y="33932"/>
                </a:lnTo>
                <a:lnTo>
                  <a:pt x="24890" y="34355"/>
                </a:lnTo>
                <a:lnTo>
                  <a:pt x="24246" y="34758"/>
                </a:lnTo>
                <a:lnTo>
                  <a:pt x="23601" y="35140"/>
                </a:lnTo>
                <a:lnTo>
                  <a:pt x="22917" y="35483"/>
                </a:lnTo>
                <a:lnTo>
                  <a:pt x="22232" y="35785"/>
                </a:lnTo>
                <a:lnTo>
                  <a:pt x="21527" y="36066"/>
                </a:lnTo>
                <a:lnTo>
                  <a:pt x="20802" y="36308"/>
                </a:lnTo>
                <a:lnTo>
                  <a:pt x="20077" y="36510"/>
                </a:lnTo>
                <a:lnTo>
                  <a:pt x="19272" y="36691"/>
                </a:lnTo>
                <a:lnTo>
                  <a:pt x="18446" y="36832"/>
                </a:lnTo>
                <a:lnTo>
                  <a:pt x="17600" y="36932"/>
                </a:lnTo>
                <a:lnTo>
                  <a:pt x="16775" y="36993"/>
                </a:lnTo>
                <a:lnTo>
                  <a:pt x="15949" y="37013"/>
                </a:lnTo>
                <a:lnTo>
                  <a:pt x="15103" y="36993"/>
                </a:lnTo>
                <a:lnTo>
                  <a:pt x="14278" y="36932"/>
                </a:lnTo>
                <a:lnTo>
                  <a:pt x="13432" y="36832"/>
                </a:lnTo>
                <a:lnTo>
                  <a:pt x="12606" y="36691"/>
                </a:lnTo>
                <a:lnTo>
                  <a:pt x="11801" y="36510"/>
                </a:lnTo>
                <a:lnTo>
                  <a:pt x="10995" y="36288"/>
                </a:lnTo>
                <a:lnTo>
                  <a:pt x="10190" y="36026"/>
                </a:lnTo>
                <a:lnTo>
                  <a:pt x="9405" y="35744"/>
                </a:lnTo>
                <a:lnTo>
                  <a:pt x="8639" y="35402"/>
                </a:lnTo>
                <a:lnTo>
                  <a:pt x="7894" y="35039"/>
                </a:lnTo>
                <a:lnTo>
                  <a:pt x="7169" y="34617"/>
                </a:lnTo>
                <a:lnTo>
                  <a:pt x="6807" y="34395"/>
                </a:lnTo>
                <a:lnTo>
                  <a:pt x="6464" y="34174"/>
                </a:lnTo>
                <a:lnTo>
                  <a:pt x="6122" y="33932"/>
                </a:lnTo>
                <a:lnTo>
                  <a:pt x="5800" y="33690"/>
                </a:lnTo>
                <a:lnTo>
                  <a:pt x="5478" y="33428"/>
                </a:lnTo>
                <a:lnTo>
                  <a:pt x="5176" y="33147"/>
                </a:lnTo>
                <a:lnTo>
                  <a:pt x="4874" y="32865"/>
                </a:lnTo>
                <a:lnTo>
                  <a:pt x="4592" y="32583"/>
                </a:lnTo>
                <a:lnTo>
                  <a:pt x="4310" y="32281"/>
                </a:lnTo>
                <a:lnTo>
                  <a:pt x="4048" y="31958"/>
                </a:lnTo>
                <a:lnTo>
                  <a:pt x="3786" y="31636"/>
                </a:lnTo>
                <a:lnTo>
                  <a:pt x="3565" y="31314"/>
                </a:lnTo>
                <a:lnTo>
                  <a:pt x="3323" y="30972"/>
                </a:lnTo>
                <a:lnTo>
                  <a:pt x="3102" y="30609"/>
                </a:lnTo>
                <a:lnTo>
                  <a:pt x="2900" y="30247"/>
                </a:lnTo>
                <a:lnTo>
                  <a:pt x="2719" y="29864"/>
                </a:lnTo>
                <a:lnTo>
                  <a:pt x="2437" y="29280"/>
                </a:lnTo>
                <a:lnTo>
                  <a:pt x="2216" y="28656"/>
                </a:lnTo>
                <a:lnTo>
                  <a:pt x="2014" y="28052"/>
                </a:lnTo>
                <a:lnTo>
                  <a:pt x="1853" y="27407"/>
                </a:lnTo>
                <a:lnTo>
                  <a:pt x="1712" y="26763"/>
                </a:lnTo>
                <a:lnTo>
                  <a:pt x="1611" y="26119"/>
                </a:lnTo>
                <a:lnTo>
                  <a:pt x="1551" y="25474"/>
                </a:lnTo>
                <a:lnTo>
                  <a:pt x="1491" y="24810"/>
                </a:lnTo>
                <a:lnTo>
                  <a:pt x="1491" y="24810"/>
                </a:lnTo>
                <a:lnTo>
                  <a:pt x="1632" y="24850"/>
                </a:lnTo>
                <a:lnTo>
                  <a:pt x="1793" y="24870"/>
                </a:lnTo>
                <a:lnTo>
                  <a:pt x="1934" y="24850"/>
                </a:lnTo>
                <a:lnTo>
                  <a:pt x="2075" y="24830"/>
                </a:lnTo>
                <a:lnTo>
                  <a:pt x="2195" y="24790"/>
                </a:lnTo>
                <a:lnTo>
                  <a:pt x="2316" y="24729"/>
                </a:lnTo>
                <a:lnTo>
                  <a:pt x="2417" y="24649"/>
                </a:lnTo>
                <a:lnTo>
                  <a:pt x="2518" y="24568"/>
                </a:lnTo>
                <a:lnTo>
                  <a:pt x="2598" y="24467"/>
                </a:lnTo>
                <a:lnTo>
                  <a:pt x="2679" y="24367"/>
                </a:lnTo>
                <a:lnTo>
                  <a:pt x="2739" y="24246"/>
                </a:lnTo>
                <a:lnTo>
                  <a:pt x="2779" y="24125"/>
                </a:lnTo>
                <a:lnTo>
                  <a:pt x="2799" y="24004"/>
                </a:lnTo>
                <a:lnTo>
                  <a:pt x="2820" y="23843"/>
                </a:lnTo>
                <a:lnTo>
                  <a:pt x="2799" y="23702"/>
                </a:lnTo>
                <a:lnTo>
                  <a:pt x="2779" y="23581"/>
                </a:lnTo>
                <a:lnTo>
                  <a:pt x="2679" y="23340"/>
                </a:lnTo>
                <a:lnTo>
                  <a:pt x="2518" y="23138"/>
                </a:lnTo>
                <a:lnTo>
                  <a:pt x="2316" y="22997"/>
                </a:lnTo>
                <a:lnTo>
                  <a:pt x="2195" y="22917"/>
                </a:lnTo>
                <a:lnTo>
                  <a:pt x="2054" y="22876"/>
                </a:lnTo>
                <a:lnTo>
                  <a:pt x="1934" y="22856"/>
                </a:lnTo>
                <a:lnTo>
                  <a:pt x="1652" y="22856"/>
                </a:lnTo>
                <a:lnTo>
                  <a:pt x="1551" y="22897"/>
                </a:lnTo>
                <a:lnTo>
                  <a:pt x="1632" y="22111"/>
                </a:lnTo>
                <a:lnTo>
                  <a:pt x="1712" y="21608"/>
                </a:lnTo>
                <a:lnTo>
                  <a:pt x="1793" y="21125"/>
                </a:lnTo>
                <a:lnTo>
                  <a:pt x="1913" y="20641"/>
                </a:lnTo>
                <a:lnTo>
                  <a:pt x="2034" y="20158"/>
                </a:lnTo>
                <a:lnTo>
                  <a:pt x="2115" y="20299"/>
                </a:lnTo>
                <a:lnTo>
                  <a:pt x="2598" y="21084"/>
                </a:lnTo>
                <a:lnTo>
                  <a:pt x="3102" y="21849"/>
                </a:lnTo>
                <a:lnTo>
                  <a:pt x="3645" y="22635"/>
                </a:lnTo>
                <a:lnTo>
                  <a:pt x="4249" y="23380"/>
                </a:lnTo>
                <a:lnTo>
                  <a:pt x="4874" y="24105"/>
                </a:lnTo>
                <a:lnTo>
                  <a:pt x="5518" y="24790"/>
                </a:lnTo>
                <a:lnTo>
                  <a:pt x="5619" y="24870"/>
                </a:lnTo>
                <a:lnTo>
                  <a:pt x="5719" y="24931"/>
                </a:lnTo>
                <a:lnTo>
                  <a:pt x="5820" y="24951"/>
                </a:lnTo>
                <a:lnTo>
                  <a:pt x="5941" y="24971"/>
                </a:lnTo>
                <a:lnTo>
                  <a:pt x="6062" y="24951"/>
                </a:lnTo>
                <a:lnTo>
                  <a:pt x="6162" y="24931"/>
                </a:lnTo>
                <a:lnTo>
                  <a:pt x="6283" y="24870"/>
                </a:lnTo>
                <a:lnTo>
                  <a:pt x="6364" y="24790"/>
                </a:lnTo>
                <a:lnTo>
                  <a:pt x="11922" y="19614"/>
                </a:lnTo>
                <a:lnTo>
                  <a:pt x="12063" y="19775"/>
                </a:lnTo>
                <a:lnTo>
                  <a:pt x="12244" y="19936"/>
                </a:lnTo>
                <a:lnTo>
                  <a:pt x="12586" y="20198"/>
                </a:lnTo>
                <a:lnTo>
                  <a:pt x="14217" y="21668"/>
                </a:lnTo>
                <a:lnTo>
                  <a:pt x="15869" y="23118"/>
                </a:lnTo>
                <a:lnTo>
                  <a:pt x="16231" y="23440"/>
                </a:lnTo>
                <a:lnTo>
                  <a:pt x="16412" y="23581"/>
                </a:lnTo>
                <a:lnTo>
                  <a:pt x="16614" y="23722"/>
                </a:lnTo>
                <a:lnTo>
                  <a:pt x="16815" y="23823"/>
                </a:lnTo>
                <a:lnTo>
                  <a:pt x="17037" y="23924"/>
                </a:lnTo>
                <a:lnTo>
                  <a:pt x="17258" y="23964"/>
                </a:lnTo>
                <a:lnTo>
                  <a:pt x="17500" y="24004"/>
                </a:lnTo>
                <a:lnTo>
                  <a:pt x="17621" y="23984"/>
                </a:lnTo>
                <a:lnTo>
                  <a:pt x="17741" y="23984"/>
                </a:lnTo>
                <a:lnTo>
                  <a:pt x="17963" y="23903"/>
                </a:lnTo>
                <a:lnTo>
                  <a:pt x="18164" y="23803"/>
                </a:lnTo>
                <a:lnTo>
                  <a:pt x="18346" y="23682"/>
                </a:lnTo>
                <a:lnTo>
                  <a:pt x="18527" y="23541"/>
                </a:lnTo>
                <a:lnTo>
                  <a:pt x="18708" y="23380"/>
                </a:lnTo>
                <a:lnTo>
                  <a:pt x="19010" y="23038"/>
                </a:lnTo>
                <a:lnTo>
                  <a:pt x="20541" y="21447"/>
                </a:lnTo>
                <a:lnTo>
                  <a:pt x="22957" y="18869"/>
                </a:lnTo>
                <a:close/>
                <a:moveTo>
                  <a:pt x="17379" y="0"/>
                </a:moveTo>
                <a:lnTo>
                  <a:pt x="17097" y="41"/>
                </a:lnTo>
                <a:lnTo>
                  <a:pt x="16835" y="121"/>
                </a:lnTo>
                <a:lnTo>
                  <a:pt x="16573" y="222"/>
                </a:lnTo>
                <a:lnTo>
                  <a:pt x="16352" y="363"/>
                </a:lnTo>
                <a:lnTo>
                  <a:pt x="16130" y="524"/>
                </a:lnTo>
                <a:lnTo>
                  <a:pt x="15929" y="725"/>
                </a:lnTo>
                <a:lnTo>
                  <a:pt x="15748" y="947"/>
                </a:lnTo>
                <a:lnTo>
                  <a:pt x="15607" y="1188"/>
                </a:lnTo>
                <a:lnTo>
                  <a:pt x="15526" y="1410"/>
                </a:lnTo>
                <a:lnTo>
                  <a:pt x="15446" y="1652"/>
                </a:lnTo>
                <a:lnTo>
                  <a:pt x="15406" y="1893"/>
                </a:lnTo>
                <a:lnTo>
                  <a:pt x="15385" y="2155"/>
                </a:lnTo>
                <a:lnTo>
                  <a:pt x="15406" y="2397"/>
                </a:lnTo>
                <a:lnTo>
                  <a:pt x="15446" y="2659"/>
                </a:lnTo>
                <a:lnTo>
                  <a:pt x="15526" y="2900"/>
                </a:lnTo>
                <a:lnTo>
                  <a:pt x="15627" y="3122"/>
                </a:lnTo>
                <a:lnTo>
                  <a:pt x="14962" y="3283"/>
                </a:lnTo>
                <a:lnTo>
                  <a:pt x="14378" y="3464"/>
                </a:lnTo>
                <a:lnTo>
                  <a:pt x="13774" y="3665"/>
                </a:lnTo>
                <a:lnTo>
                  <a:pt x="13492" y="3766"/>
                </a:lnTo>
                <a:lnTo>
                  <a:pt x="13190" y="3907"/>
                </a:lnTo>
                <a:lnTo>
                  <a:pt x="12908" y="4048"/>
                </a:lnTo>
                <a:lnTo>
                  <a:pt x="12647" y="4209"/>
                </a:lnTo>
                <a:lnTo>
                  <a:pt x="12526" y="4189"/>
                </a:lnTo>
                <a:lnTo>
                  <a:pt x="12385" y="4229"/>
                </a:lnTo>
                <a:lnTo>
                  <a:pt x="12324" y="4270"/>
                </a:lnTo>
                <a:lnTo>
                  <a:pt x="12284" y="4310"/>
                </a:lnTo>
                <a:lnTo>
                  <a:pt x="12224" y="4370"/>
                </a:lnTo>
                <a:lnTo>
                  <a:pt x="12184" y="4451"/>
                </a:lnTo>
                <a:lnTo>
                  <a:pt x="12083" y="4692"/>
                </a:lnTo>
                <a:lnTo>
                  <a:pt x="12022" y="4954"/>
                </a:lnTo>
                <a:lnTo>
                  <a:pt x="11982" y="5216"/>
                </a:lnTo>
                <a:lnTo>
                  <a:pt x="11942" y="5498"/>
                </a:lnTo>
                <a:lnTo>
                  <a:pt x="11922" y="6042"/>
                </a:lnTo>
                <a:lnTo>
                  <a:pt x="11922" y="6585"/>
                </a:lnTo>
                <a:lnTo>
                  <a:pt x="11861" y="8096"/>
                </a:lnTo>
                <a:lnTo>
                  <a:pt x="11479" y="8317"/>
                </a:lnTo>
                <a:lnTo>
                  <a:pt x="11378" y="8378"/>
                </a:lnTo>
                <a:lnTo>
                  <a:pt x="11277" y="8458"/>
                </a:lnTo>
                <a:lnTo>
                  <a:pt x="11217" y="8539"/>
                </a:lnTo>
                <a:lnTo>
                  <a:pt x="11157" y="8619"/>
                </a:lnTo>
                <a:lnTo>
                  <a:pt x="11096" y="8700"/>
                </a:lnTo>
                <a:lnTo>
                  <a:pt x="11076" y="8800"/>
                </a:lnTo>
                <a:lnTo>
                  <a:pt x="11036" y="8982"/>
                </a:lnTo>
                <a:lnTo>
                  <a:pt x="10552" y="9143"/>
                </a:lnTo>
                <a:lnTo>
                  <a:pt x="10069" y="9344"/>
                </a:lnTo>
                <a:lnTo>
                  <a:pt x="9606" y="9546"/>
                </a:lnTo>
                <a:lnTo>
                  <a:pt x="9123" y="9747"/>
                </a:lnTo>
                <a:lnTo>
                  <a:pt x="8659" y="9989"/>
                </a:lnTo>
                <a:lnTo>
                  <a:pt x="8216" y="10230"/>
                </a:lnTo>
                <a:lnTo>
                  <a:pt x="7773" y="10492"/>
                </a:lnTo>
                <a:lnTo>
                  <a:pt x="7330" y="10774"/>
                </a:lnTo>
                <a:lnTo>
                  <a:pt x="6908" y="11056"/>
                </a:lnTo>
                <a:lnTo>
                  <a:pt x="6485" y="11358"/>
                </a:lnTo>
                <a:lnTo>
                  <a:pt x="6082" y="11680"/>
                </a:lnTo>
                <a:lnTo>
                  <a:pt x="5679" y="12002"/>
                </a:lnTo>
                <a:lnTo>
                  <a:pt x="5297" y="12345"/>
                </a:lnTo>
                <a:lnTo>
                  <a:pt x="4914" y="12687"/>
                </a:lnTo>
                <a:lnTo>
                  <a:pt x="4551" y="13049"/>
                </a:lnTo>
                <a:lnTo>
                  <a:pt x="4189" y="13432"/>
                </a:lnTo>
                <a:lnTo>
                  <a:pt x="3645" y="14056"/>
                </a:lnTo>
                <a:lnTo>
                  <a:pt x="3142" y="14701"/>
                </a:lnTo>
                <a:lnTo>
                  <a:pt x="2679" y="15385"/>
                </a:lnTo>
                <a:lnTo>
                  <a:pt x="2236" y="16090"/>
                </a:lnTo>
                <a:lnTo>
                  <a:pt x="1833" y="16815"/>
                </a:lnTo>
                <a:lnTo>
                  <a:pt x="1470" y="17560"/>
                </a:lnTo>
                <a:lnTo>
                  <a:pt x="1148" y="18325"/>
                </a:lnTo>
                <a:lnTo>
                  <a:pt x="866" y="19111"/>
                </a:lnTo>
                <a:lnTo>
                  <a:pt x="625" y="19916"/>
                </a:lnTo>
                <a:lnTo>
                  <a:pt x="403" y="20722"/>
                </a:lnTo>
                <a:lnTo>
                  <a:pt x="242" y="21527"/>
                </a:lnTo>
                <a:lnTo>
                  <a:pt x="121" y="22353"/>
                </a:lnTo>
                <a:lnTo>
                  <a:pt x="41" y="23179"/>
                </a:lnTo>
                <a:lnTo>
                  <a:pt x="0" y="24004"/>
                </a:lnTo>
                <a:lnTo>
                  <a:pt x="21" y="24830"/>
                </a:lnTo>
                <a:lnTo>
                  <a:pt x="61" y="25655"/>
                </a:lnTo>
                <a:lnTo>
                  <a:pt x="161" y="26501"/>
                </a:lnTo>
                <a:lnTo>
                  <a:pt x="302" y="27327"/>
                </a:lnTo>
                <a:lnTo>
                  <a:pt x="403" y="27750"/>
                </a:lnTo>
                <a:lnTo>
                  <a:pt x="504" y="28152"/>
                </a:lnTo>
                <a:lnTo>
                  <a:pt x="625" y="28555"/>
                </a:lnTo>
                <a:lnTo>
                  <a:pt x="745" y="28958"/>
                </a:lnTo>
                <a:lnTo>
                  <a:pt x="886" y="29361"/>
                </a:lnTo>
                <a:lnTo>
                  <a:pt x="1048" y="29763"/>
                </a:lnTo>
                <a:lnTo>
                  <a:pt x="1209" y="30146"/>
                </a:lnTo>
                <a:lnTo>
                  <a:pt x="1370" y="30529"/>
                </a:lnTo>
                <a:lnTo>
                  <a:pt x="1571" y="30911"/>
                </a:lnTo>
                <a:lnTo>
                  <a:pt x="1772" y="31294"/>
                </a:lnTo>
                <a:lnTo>
                  <a:pt x="1974" y="31656"/>
                </a:lnTo>
                <a:lnTo>
                  <a:pt x="2195" y="32019"/>
                </a:lnTo>
                <a:lnTo>
                  <a:pt x="2457" y="32361"/>
                </a:lnTo>
                <a:lnTo>
                  <a:pt x="2699" y="32704"/>
                </a:lnTo>
                <a:lnTo>
                  <a:pt x="2981" y="33046"/>
                </a:lnTo>
                <a:lnTo>
                  <a:pt x="3263" y="33368"/>
                </a:lnTo>
                <a:lnTo>
                  <a:pt x="3545" y="33690"/>
                </a:lnTo>
                <a:lnTo>
                  <a:pt x="3847" y="33992"/>
                </a:lnTo>
                <a:lnTo>
                  <a:pt x="4169" y="34274"/>
                </a:lnTo>
                <a:lnTo>
                  <a:pt x="4491" y="34556"/>
                </a:lnTo>
                <a:lnTo>
                  <a:pt x="4833" y="34838"/>
                </a:lnTo>
                <a:lnTo>
                  <a:pt x="5156" y="35100"/>
                </a:lnTo>
                <a:lnTo>
                  <a:pt x="5518" y="35342"/>
                </a:lnTo>
                <a:lnTo>
                  <a:pt x="5860" y="35583"/>
                </a:lnTo>
                <a:lnTo>
                  <a:pt x="6605" y="36046"/>
                </a:lnTo>
                <a:lnTo>
                  <a:pt x="7351" y="36449"/>
                </a:lnTo>
                <a:lnTo>
                  <a:pt x="8136" y="36832"/>
                </a:lnTo>
                <a:lnTo>
                  <a:pt x="8921" y="37174"/>
                </a:lnTo>
                <a:lnTo>
                  <a:pt x="9727" y="37476"/>
                </a:lnTo>
                <a:lnTo>
                  <a:pt x="10552" y="37738"/>
                </a:lnTo>
                <a:lnTo>
                  <a:pt x="11378" y="37959"/>
                </a:lnTo>
                <a:lnTo>
                  <a:pt x="12224" y="38141"/>
                </a:lnTo>
                <a:lnTo>
                  <a:pt x="13070" y="38302"/>
                </a:lnTo>
                <a:lnTo>
                  <a:pt x="13915" y="38402"/>
                </a:lnTo>
                <a:lnTo>
                  <a:pt x="14781" y="38483"/>
                </a:lnTo>
                <a:lnTo>
                  <a:pt x="15627" y="38503"/>
                </a:lnTo>
                <a:lnTo>
                  <a:pt x="16493" y="38503"/>
                </a:lnTo>
                <a:lnTo>
                  <a:pt x="17359" y="38463"/>
                </a:lnTo>
                <a:lnTo>
                  <a:pt x="18205" y="38382"/>
                </a:lnTo>
                <a:lnTo>
                  <a:pt x="19071" y="38241"/>
                </a:lnTo>
                <a:lnTo>
                  <a:pt x="19896" y="38080"/>
                </a:lnTo>
                <a:lnTo>
                  <a:pt x="20742" y="37879"/>
                </a:lnTo>
                <a:lnTo>
                  <a:pt x="21487" y="37657"/>
                </a:lnTo>
                <a:lnTo>
                  <a:pt x="22232" y="37416"/>
                </a:lnTo>
                <a:lnTo>
                  <a:pt x="22957" y="37114"/>
                </a:lnTo>
                <a:lnTo>
                  <a:pt x="23682" y="36791"/>
                </a:lnTo>
                <a:lnTo>
                  <a:pt x="24367" y="36429"/>
                </a:lnTo>
                <a:lnTo>
                  <a:pt x="25051" y="36046"/>
                </a:lnTo>
                <a:lnTo>
                  <a:pt x="25696" y="35623"/>
                </a:lnTo>
                <a:lnTo>
                  <a:pt x="26340" y="35180"/>
                </a:lnTo>
                <a:lnTo>
                  <a:pt x="26944" y="34717"/>
                </a:lnTo>
                <a:lnTo>
                  <a:pt x="27548" y="34214"/>
                </a:lnTo>
                <a:lnTo>
                  <a:pt x="28132" y="33670"/>
                </a:lnTo>
                <a:lnTo>
                  <a:pt x="28676" y="33126"/>
                </a:lnTo>
                <a:lnTo>
                  <a:pt x="29200" y="32542"/>
                </a:lnTo>
                <a:lnTo>
                  <a:pt x="29703" y="31958"/>
                </a:lnTo>
                <a:lnTo>
                  <a:pt x="30186" y="31334"/>
                </a:lnTo>
                <a:lnTo>
                  <a:pt x="30650" y="30690"/>
                </a:lnTo>
                <a:lnTo>
                  <a:pt x="31032" y="30086"/>
                </a:lnTo>
                <a:lnTo>
                  <a:pt x="31395" y="29441"/>
                </a:lnTo>
                <a:lnTo>
                  <a:pt x="31737" y="28817"/>
                </a:lnTo>
                <a:lnTo>
                  <a:pt x="32039" y="28152"/>
                </a:lnTo>
                <a:lnTo>
                  <a:pt x="32301" y="27488"/>
                </a:lnTo>
                <a:lnTo>
                  <a:pt x="32542" y="26823"/>
                </a:lnTo>
                <a:lnTo>
                  <a:pt x="32744" y="26139"/>
                </a:lnTo>
                <a:lnTo>
                  <a:pt x="32905" y="25434"/>
                </a:lnTo>
                <a:lnTo>
                  <a:pt x="33046" y="24729"/>
                </a:lnTo>
                <a:lnTo>
                  <a:pt x="33167" y="24024"/>
                </a:lnTo>
                <a:lnTo>
                  <a:pt x="33247" y="23320"/>
                </a:lnTo>
                <a:lnTo>
                  <a:pt x="33288" y="22615"/>
                </a:lnTo>
                <a:lnTo>
                  <a:pt x="33308" y="21890"/>
                </a:lnTo>
                <a:lnTo>
                  <a:pt x="33288" y="21165"/>
                </a:lnTo>
                <a:lnTo>
                  <a:pt x="33247" y="20460"/>
                </a:lnTo>
                <a:lnTo>
                  <a:pt x="33167" y="19735"/>
                </a:lnTo>
                <a:lnTo>
                  <a:pt x="33167" y="19634"/>
                </a:lnTo>
                <a:lnTo>
                  <a:pt x="33167" y="19534"/>
                </a:lnTo>
                <a:lnTo>
                  <a:pt x="33147" y="19453"/>
                </a:lnTo>
                <a:lnTo>
                  <a:pt x="33106" y="19352"/>
                </a:lnTo>
                <a:lnTo>
                  <a:pt x="33046" y="18950"/>
                </a:lnTo>
                <a:lnTo>
                  <a:pt x="32905" y="18184"/>
                </a:lnTo>
                <a:lnTo>
                  <a:pt x="32704" y="17419"/>
                </a:lnTo>
                <a:lnTo>
                  <a:pt x="32462" y="16674"/>
                </a:lnTo>
                <a:lnTo>
                  <a:pt x="32200" y="15949"/>
                </a:lnTo>
                <a:lnTo>
                  <a:pt x="31898" y="15224"/>
                </a:lnTo>
                <a:lnTo>
                  <a:pt x="31556" y="14540"/>
                </a:lnTo>
                <a:lnTo>
                  <a:pt x="31193" y="13855"/>
                </a:lnTo>
                <a:lnTo>
                  <a:pt x="30790" y="13190"/>
                </a:lnTo>
                <a:lnTo>
                  <a:pt x="30347" y="12546"/>
                </a:lnTo>
                <a:lnTo>
                  <a:pt x="29884" y="11942"/>
                </a:lnTo>
                <a:lnTo>
                  <a:pt x="29381" y="11338"/>
                </a:lnTo>
                <a:lnTo>
                  <a:pt x="28837" y="10774"/>
                </a:lnTo>
                <a:lnTo>
                  <a:pt x="28293" y="10250"/>
                </a:lnTo>
                <a:lnTo>
                  <a:pt x="27689" y="9727"/>
                </a:lnTo>
                <a:lnTo>
                  <a:pt x="27065" y="9264"/>
                </a:lnTo>
                <a:lnTo>
                  <a:pt x="26421" y="8821"/>
                </a:lnTo>
                <a:lnTo>
                  <a:pt x="25857" y="8458"/>
                </a:lnTo>
                <a:lnTo>
                  <a:pt x="25293" y="8156"/>
                </a:lnTo>
                <a:lnTo>
                  <a:pt x="24689" y="7854"/>
                </a:lnTo>
                <a:lnTo>
                  <a:pt x="24085" y="7592"/>
                </a:lnTo>
                <a:lnTo>
                  <a:pt x="24085" y="7371"/>
                </a:lnTo>
                <a:lnTo>
                  <a:pt x="24065" y="7149"/>
                </a:lnTo>
                <a:lnTo>
                  <a:pt x="24004" y="6686"/>
                </a:lnTo>
                <a:lnTo>
                  <a:pt x="23803" y="5780"/>
                </a:lnTo>
                <a:lnTo>
                  <a:pt x="23662" y="4994"/>
                </a:lnTo>
                <a:lnTo>
                  <a:pt x="23561" y="4612"/>
                </a:lnTo>
                <a:lnTo>
                  <a:pt x="23481" y="4431"/>
                </a:lnTo>
                <a:lnTo>
                  <a:pt x="23400" y="4249"/>
                </a:lnTo>
                <a:lnTo>
                  <a:pt x="23460" y="4108"/>
                </a:lnTo>
                <a:lnTo>
                  <a:pt x="23501" y="3967"/>
                </a:lnTo>
                <a:lnTo>
                  <a:pt x="23521" y="3806"/>
                </a:lnTo>
                <a:lnTo>
                  <a:pt x="23501" y="3665"/>
                </a:lnTo>
                <a:lnTo>
                  <a:pt x="23440" y="3545"/>
                </a:lnTo>
                <a:lnTo>
                  <a:pt x="23340" y="3424"/>
                </a:lnTo>
                <a:lnTo>
                  <a:pt x="23219" y="3323"/>
                </a:lnTo>
                <a:lnTo>
                  <a:pt x="23058" y="3263"/>
                </a:lnTo>
                <a:lnTo>
                  <a:pt x="22554" y="3142"/>
                </a:lnTo>
                <a:lnTo>
                  <a:pt x="22071" y="3041"/>
                </a:lnTo>
                <a:lnTo>
                  <a:pt x="21588" y="2961"/>
                </a:lnTo>
                <a:lnTo>
                  <a:pt x="21084" y="2880"/>
                </a:lnTo>
                <a:lnTo>
                  <a:pt x="20581" y="2840"/>
                </a:lnTo>
                <a:lnTo>
                  <a:pt x="20098" y="2799"/>
                </a:lnTo>
                <a:lnTo>
                  <a:pt x="19594" y="2779"/>
                </a:lnTo>
                <a:lnTo>
                  <a:pt x="19091" y="2759"/>
                </a:lnTo>
                <a:lnTo>
                  <a:pt x="19131" y="2558"/>
                </a:lnTo>
                <a:lnTo>
                  <a:pt x="19171" y="2356"/>
                </a:lnTo>
                <a:lnTo>
                  <a:pt x="19171" y="2175"/>
                </a:lnTo>
                <a:lnTo>
                  <a:pt x="19171" y="1974"/>
                </a:lnTo>
                <a:lnTo>
                  <a:pt x="19151" y="1772"/>
                </a:lnTo>
                <a:lnTo>
                  <a:pt x="19111" y="1571"/>
                </a:lnTo>
                <a:lnTo>
                  <a:pt x="19050" y="1370"/>
                </a:lnTo>
                <a:lnTo>
                  <a:pt x="18990" y="1168"/>
                </a:lnTo>
                <a:lnTo>
                  <a:pt x="18869" y="947"/>
                </a:lnTo>
                <a:lnTo>
                  <a:pt x="18748" y="705"/>
                </a:lnTo>
                <a:lnTo>
                  <a:pt x="18587" y="504"/>
                </a:lnTo>
                <a:lnTo>
                  <a:pt x="18406" y="302"/>
                </a:lnTo>
                <a:lnTo>
                  <a:pt x="18285" y="222"/>
                </a:lnTo>
                <a:lnTo>
                  <a:pt x="18184" y="141"/>
                </a:lnTo>
                <a:lnTo>
                  <a:pt x="18064" y="81"/>
                </a:lnTo>
                <a:lnTo>
                  <a:pt x="17923" y="41"/>
                </a:lnTo>
                <a:lnTo>
                  <a:pt x="1780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/>
        </p:nvSpPr>
        <p:spPr>
          <a:xfrm>
            <a:off x="5910811" y="5725200"/>
            <a:ext cx="726529" cy="813232"/>
          </a:xfrm>
          <a:custGeom>
            <a:pathLst>
              <a:path extrusionOk="0" h="38906" w="34758">
                <a:moveTo>
                  <a:pt x="16574" y="1108"/>
                </a:moveTo>
                <a:lnTo>
                  <a:pt x="16634" y="1168"/>
                </a:lnTo>
                <a:lnTo>
                  <a:pt x="16755" y="1289"/>
                </a:lnTo>
                <a:lnTo>
                  <a:pt x="16856" y="1410"/>
                </a:lnTo>
                <a:lnTo>
                  <a:pt x="17037" y="1692"/>
                </a:lnTo>
                <a:lnTo>
                  <a:pt x="17158" y="1913"/>
                </a:lnTo>
                <a:lnTo>
                  <a:pt x="17218" y="2135"/>
                </a:lnTo>
                <a:lnTo>
                  <a:pt x="17259" y="2376"/>
                </a:lnTo>
                <a:lnTo>
                  <a:pt x="17259" y="2618"/>
                </a:lnTo>
                <a:lnTo>
                  <a:pt x="16373" y="2759"/>
                </a:lnTo>
                <a:lnTo>
                  <a:pt x="15849" y="2839"/>
                </a:lnTo>
                <a:lnTo>
                  <a:pt x="15829" y="2719"/>
                </a:lnTo>
                <a:lnTo>
                  <a:pt x="15789" y="2598"/>
                </a:lnTo>
                <a:lnTo>
                  <a:pt x="15728" y="2336"/>
                </a:lnTo>
                <a:lnTo>
                  <a:pt x="15648" y="2094"/>
                </a:lnTo>
                <a:lnTo>
                  <a:pt x="15627" y="1953"/>
                </a:lnTo>
                <a:lnTo>
                  <a:pt x="15627" y="1812"/>
                </a:lnTo>
                <a:lnTo>
                  <a:pt x="15648" y="1671"/>
                </a:lnTo>
                <a:lnTo>
                  <a:pt x="15708" y="1551"/>
                </a:lnTo>
                <a:lnTo>
                  <a:pt x="15789" y="1450"/>
                </a:lnTo>
                <a:lnTo>
                  <a:pt x="15869" y="1369"/>
                </a:lnTo>
                <a:lnTo>
                  <a:pt x="15990" y="1289"/>
                </a:lnTo>
                <a:lnTo>
                  <a:pt x="16111" y="1228"/>
                </a:lnTo>
                <a:lnTo>
                  <a:pt x="16232" y="1168"/>
                </a:lnTo>
                <a:lnTo>
                  <a:pt x="16352" y="1128"/>
                </a:lnTo>
                <a:lnTo>
                  <a:pt x="16534" y="1128"/>
                </a:lnTo>
                <a:lnTo>
                  <a:pt x="16574" y="1108"/>
                </a:lnTo>
                <a:close/>
                <a:moveTo>
                  <a:pt x="20944" y="3504"/>
                </a:moveTo>
                <a:lnTo>
                  <a:pt x="21145" y="5075"/>
                </a:lnTo>
                <a:lnTo>
                  <a:pt x="20541" y="5034"/>
                </a:lnTo>
                <a:lnTo>
                  <a:pt x="19937" y="4994"/>
                </a:lnTo>
                <a:lnTo>
                  <a:pt x="19353" y="4994"/>
                </a:lnTo>
                <a:lnTo>
                  <a:pt x="18749" y="5014"/>
                </a:lnTo>
                <a:lnTo>
                  <a:pt x="18145" y="5054"/>
                </a:lnTo>
                <a:lnTo>
                  <a:pt x="17541" y="5135"/>
                </a:lnTo>
                <a:lnTo>
                  <a:pt x="16936" y="5236"/>
                </a:lnTo>
                <a:lnTo>
                  <a:pt x="16352" y="5357"/>
                </a:lnTo>
                <a:lnTo>
                  <a:pt x="16171" y="5417"/>
                </a:lnTo>
                <a:lnTo>
                  <a:pt x="16030" y="5518"/>
                </a:lnTo>
                <a:lnTo>
                  <a:pt x="15909" y="5618"/>
                </a:lnTo>
                <a:lnTo>
                  <a:pt x="15849" y="5759"/>
                </a:lnTo>
                <a:lnTo>
                  <a:pt x="15789" y="5900"/>
                </a:lnTo>
                <a:lnTo>
                  <a:pt x="15768" y="6041"/>
                </a:lnTo>
                <a:lnTo>
                  <a:pt x="15768" y="6202"/>
                </a:lnTo>
                <a:lnTo>
                  <a:pt x="15809" y="6343"/>
                </a:lnTo>
                <a:lnTo>
                  <a:pt x="15426" y="6303"/>
                </a:lnTo>
                <a:lnTo>
                  <a:pt x="15043" y="6263"/>
                </a:lnTo>
                <a:lnTo>
                  <a:pt x="14681" y="6243"/>
                </a:lnTo>
                <a:lnTo>
                  <a:pt x="14298" y="6222"/>
                </a:lnTo>
                <a:lnTo>
                  <a:pt x="13936" y="6243"/>
                </a:lnTo>
                <a:lnTo>
                  <a:pt x="13553" y="6263"/>
                </a:lnTo>
                <a:lnTo>
                  <a:pt x="13191" y="6283"/>
                </a:lnTo>
                <a:lnTo>
                  <a:pt x="12808" y="6343"/>
                </a:lnTo>
                <a:lnTo>
                  <a:pt x="12808" y="6303"/>
                </a:lnTo>
                <a:lnTo>
                  <a:pt x="12708" y="5518"/>
                </a:lnTo>
                <a:lnTo>
                  <a:pt x="12627" y="5115"/>
                </a:lnTo>
                <a:lnTo>
                  <a:pt x="12587" y="4934"/>
                </a:lnTo>
                <a:lnTo>
                  <a:pt x="12526" y="4752"/>
                </a:lnTo>
                <a:lnTo>
                  <a:pt x="12506" y="4692"/>
                </a:lnTo>
                <a:lnTo>
                  <a:pt x="13755" y="4491"/>
                </a:lnTo>
                <a:lnTo>
                  <a:pt x="15084" y="4269"/>
                </a:lnTo>
                <a:lnTo>
                  <a:pt x="16393" y="4068"/>
                </a:lnTo>
                <a:lnTo>
                  <a:pt x="17541" y="3907"/>
                </a:lnTo>
                <a:lnTo>
                  <a:pt x="18668" y="3766"/>
                </a:lnTo>
                <a:lnTo>
                  <a:pt x="19816" y="3625"/>
                </a:lnTo>
                <a:lnTo>
                  <a:pt x="20944" y="3504"/>
                </a:lnTo>
                <a:close/>
                <a:moveTo>
                  <a:pt x="24266" y="8035"/>
                </a:moveTo>
                <a:lnTo>
                  <a:pt x="24146" y="8075"/>
                </a:lnTo>
                <a:lnTo>
                  <a:pt x="24025" y="8115"/>
                </a:lnTo>
                <a:lnTo>
                  <a:pt x="23924" y="8176"/>
                </a:lnTo>
                <a:lnTo>
                  <a:pt x="23823" y="8236"/>
                </a:lnTo>
                <a:lnTo>
                  <a:pt x="23723" y="8317"/>
                </a:lnTo>
                <a:lnTo>
                  <a:pt x="23622" y="8417"/>
                </a:lnTo>
                <a:lnTo>
                  <a:pt x="23562" y="8538"/>
                </a:lnTo>
                <a:lnTo>
                  <a:pt x="23501" y="8639"/>
                </a:lnTo>
                <a:lnTo>
                  <a:pt x="23441" y="8780"/>
                </a:lnTo>
                <a:lnTo>
                  <a:pt x="23421" y="8921"/>
                </a:lnTo>
                <a:lnTo>
                  <a:pt x="23400" y="9042"/>
                </a:lnTo>
                <a:lnTo>
                  <a:pt x="23441" y="9324"/>
                </a:lnTo>
                <a:lnTo>
                  <a:pt x="23481" y="9444"/>
                </a:lnTo>
                <a:lnTo>
                  <a:pt x="23541" y="9545"/>
                </a:lnTo>
                <a:lnTo>
                  <a:pt x="23602" y="9646"/>
                </a:lnTo>
                <a:lnTo>
                  <a:pt x="23682" y="9726"/>
                </a:lnTo>
                <a:lnTo>
                  <a:pt x="23823" y="9847"/>
                </a:lnTo>
                <a:lnTo>
                  <a:pt x="23984" y="9948"/>
                </a:lnTo>
                <a:lnTo>
                  <a:pt x="24166" y="9988"/>
                </a:lnTo>
                <a:lnTo>
                  <a:pt x="24347" y="10008"/>
                </a:lnTo>
                <a:lnTo>
                  <a:pt x="24468" y="10008"/>
                </a:lnTo>
                <a:lnTo>
                  <a:pt x="24589" y="9968"/>
                </a:lnTo>
                <a:lnTo>
                  <a:pt x="24709" y="9948"/>
                </a:lnTo>
                <a:lnTo>
                  <a:pt x="24810" y="9887"/>
                </a:lnTo>
                <a:lnTo>
                  <a:pt x="24911" y="9807"/>
                </a:lnTo>
                <a:lnTo>
                  <a:pt x="25011" y="9747"/>
                </a:lnTo>
                <a:lnTo>
                  <a:pt x="25092" y="9666"/>
                </a:lnTo>
                <a:lnTo>
                  <a:pt x="25173" y="9585"/>
                </a:lnTo>
                <a:lnTo>
                  <a:pt x="25233" y="9485"/>
                </a:lnTo>
                <a:lnTo>
                  <a:pt x="25293" y="9364"/>
                </a:lnTo>
                <a:lnTo>
                  <a:pt x="25334" y="9243"/>
                </a:lnTo>
                <a:lnTo>
                  <a:pt x="25354" y="9122"/>
                </a:lnTo>
                <a:lnTo>
                  <a:pt x="25354" y="9001"/>
                </a:lnTo>
                <a:lnTo>
                  <a:pt x="25354" y="8881"/>
                </a:lnTo>
                <a:lnTo>
                  <a:pt x="25334" y="8740"/>
                </a:lnTo>
                <a:lnTo>
                  <a:pt x="25293" y="8619"/>
                </a:lnTo>
                <a:lnTo>
                  <a:pt x="25233" y="8518"/>
                </a:lnTo>
                <a:lnTo>
                  <a:pt x="25112" y="8357"/>
                </a:lnTo>
                <a:lnTo>
                  <a:pt x="24991" y="8236"/>
                </a:lnTo>
                <a:lnTo>
                  <a:pt x="24830" y="8136"/>
                </a:lnTo>
                <a:lnTo>
                  <a:pt x="24649" y="8075"/>
                </a:lnTo>
                <a:lnTo>
                  <a:pt x="24528" y="8035"/>
                </a:lnTo>
                <a:close/>
                <a:moveTo>
                  <a:pt x="19514" y="9444"/>
                </a:moveTo>
                <a:lnTo>
                  <a:pt x="19333" y="9465"/>
                </a:lnTo>
                <a:lnTo>
                  <a:pt x="19151" y="9505"/>
                </a:lnTo>
                <a:lnTo>
                  <a:pt x="18990" y="9606"/>
                </a:lnTo>
                <a:lnTo>
                  <a:pt x="18849" y="9726"/>
                </a:lnTo>
                <a:lnTo>
                  <a:pt x="18729" y="9867"/>
                </a:lnTo>
                <a:lnTo>
                  <a:pt x="18628" y="10028"/>
                </a:lnTo>
                <a:lnTo>
                  <a:pt x="18588" y="10210"/>
                </a:lnTo>
                <a:lnTo>
                  <a:pt x="18568" y="10391"/>
                </a:lnTo>
                <a:lnTo>
                  <a:pt x="18588" y="10592"/>
                </a:lnTo>
                <a:lnTo>
                  <a:pt x="18628" y="10774"/>
                </a:lnTo>
                <a:lnTo>
                  <a:pt x="18729" y="10935"/>
                </a:lnTo>
                <a:lnTo>
                  <a:pt x="18849" y="11076"/>
                </a:lnTo>
                <a:lnTo>
                  <a:pt x="18990" y="11196"/>
                </a:lnTo>
                <a:lnTo>
                  <a:pt x="19151" y="11277"/>
                </a:lnTo>
                <a:lnTo>
                  <a:pt x="19333" y="11337"/>
                </a:lnTo>
                <a:lnTo>
                  <a:pt x="19514" y="11358"/>
                </a:lnTo>
                <a:lnTo>
                  <a:pt x="19715" y="11337"/>
                </a:lnTo>
                <a:lnTo>
                  <a:pt x="19897" y="11277"/>
                </a:lnTo>
                <a:lnTo>
                  <a:pt x="20058" y="11196"/>
                </a:lnTo>
                <a:lnTo>
                  <a:pt x="20199" y="11076"/>
                </a:lnTo>
                <a:lnTo>
                  <a:pt x="20319" y="10935"/>
                </a:lnTo>
                <a:lnTo>
                  <a:pt x="20400" y="10774"/>
                </a:lnTo>
                <a:lnTo>
                  <a:pt x="20460" y="10592"/>
                </a:lnTo>
                <a:lnTo>
                  <a:pt x="20481" y="10391"/>
                </a:lnTo>
                <a:lnTo>
                  <a:pt x="20460" y="10210"/>
                </a:lnTo>
                <a:lnTo>
                  <a:pt x="20400" y="10028"/>
                </a:lnTo>
                <a:lnTo>
                  <a:pt x="20319" y="9867"/>
                </a:lnTo>
                <a:lnTo>
                  <a:pt x="20199" y="9726"/>
                </a:lnTo>
                <a:lnTo>
                  <a:pt x="20058" y="9606"/>
                </a:lnTo>
                <a:lnTo>
                  <a:pt x="19897" y="9505"/>
                </a:lnTo>
                <a:lnTo>
                  <a:pt x="19715" y="9465"/>
                </a:lnTo>
                <a:lnTo>
                  <a:pt x="19514" y="9444"/>
                </a:lnTo>
                <a:close/>
                <a:moveTo>
                  <a:pt x="10976" y="11901"/>
                </a:moveTo>
                <a:lnTo>
                  <a:pt x="10815" y="11921"/>
                </a:lnTo>
                <a:lnTo>
                  <a:pt x="10654" y="11941"/>
                </a:lnTo>
                <a:lnTo>
                  <a:pt x="10492" y="12002"/>
                </a:lnTo>
                <a:lnTo>
                  <a:pt x="10351" y="12082"/>
                </a:lnTo>
                <a:lnTo>
                  <a:pt x="10210" y="12163"/>
                </a:lnTo>
                <a:lnTo>
                  <a:pt x="10090" y="12264"/>
                </a:lnTo>
                <a:lnTo>
                  <a:pt x="10029" y="12324"/>
                </a:lnTo>
                <a:lnTo>
                  <a:pt x="9929" y="12445"/>
                </a:lnTo>
                <a:lnTo>
                  <a:pt x="9848" y="12586"/>
                </a:lnTo>
                <a:lnTo>
                  <a:pt x="9767" y="12727"/>
                </a:lnTo>
                <a:lnTo>
                  <a:pt x="9727" y="12868"/>
                </a:lnTo>
                <a:lnTo>
                  <a:pt x="9687" y="12989"/>
                </a:lnTo>
                <a:lnTo>
                  <a:pt x="9667" y="13109"/>
                </a:lnTo>
                <a:lnTo>
                  <a:pt x="9667" y="13230"/>
                </a:lnTo>
                <a:lnTo>
                  <a:pt x="9687" y="13351"/>
                </a:lnTo>
                <a:lnTo>
                  <a:pt x="9707" y="13472"/>
                </a:lnTo>
                <a:lnTo>
                  <a:pt x="9747" y="13593"/>
                </a:lnTo>
                <a:lnTo>
                  <a:pt x="9788" y="13714"/>
                </a:lnTo>
                <a:lnTo>
                  <a:pt x="9848" y="13814"/>
                </a:lnTo>
                <a:lnTo>
                  <a:pt x="9989" y="14016"/>
                </a:lnTo>
                <a:lnTo>
                  <a:pt x="10150" y="14177"/>
                </a:lnTo>
                <a:lnTo>
                  <a:pt x="10351" y="14298"/>
                </a:lnTo>
                <a:lnTo>
                  <a:pt x="10573" y="14398"/>
                </a:lnTo>
                <a:lnTo>
                  <a:pt x="10694" y="14418"/>
                </a:lnTo>
                <a:lnTo>
                  <a:pt x="10835" y="14439"/>
                </a:lnTo>
                <a:lnTo>
                  <a:pt x="10956" y="14439"/>
                </a:lnTo>
                <a:lnTo>
                  <a:pt x="11076" y="14418"/>
                </a:lnTo>
                <a:lnTo>
                  <a:pt x="11298" y="14358"/>
                </a:lnTo>
                <a:lnTo>
                  <a:pt x="11540" y="14257"/>
                </a:lnTo>
                <a:lnTo>
                  <a:pt x="11600" y="14217"/>
                </a:lnTo>
                <a:lnTo>
                  <a:pt x="11721" y="14157"/>
                </a:lnTo>
                <a:lnTo>
                  <a:pt x="11801" y="14076"/>
                </a:lnTo>
                <a:lnTo>
                  <a:pt x="11902" y="13996"/>
                </a:lnTo>
                <a:lnTo>
                  <a:pt x="11983" y="13895"/>
                </a:lnTo>
                <a:lnTo>
                  <a:pt x="12043" y="13794"/>
                </a:lnTo>
                <a:lnTo>
                  <a:pt x="12103" y="13693"/>
                </a:lnTo>
                <a:lnTo>
                  <a:pt x="12184" y="13472"/>
                </a:lnTo>
                <a:lnTo>
                  <a:pt x="12224" y="13230"/>
                </a:lnTo>
                <a:lnTo>
                  <a:pt x="12204" y="12989"/>
                </a:lnTo>
                <a:lnTo>
                  <a:pt x="12184" y="12868"/>
                </a:lnTo>
                <a:lnTo>
                  <a:pt x="12144" y="12747"/>
                </a:lnTo>
                <a:lnTo>
                  <a:pt x="12103" y="12626"/>
                </a:lnTo>
                <a:lnTo>
                  <a:pt x="12043" y="12525"/>
                </a:lnTo>
                <a:lnTo>
                  <a:pt x="11902" y="12324"/>
                </a:lnTo>
                <a:lnTo>
                  <a:pt x="11741" y="12163"/>
                </a:lnTo>
                <a:lnTo>
                  <a:pt x="11540" y="12042"/>
                </a:lnTo>
                <a:lnTo>
                  <a:pt x="11318" y="11941"/>
                </a:lnTo>
                <a:lnTo>
                  <a:pt x="11137" y="11921"/>
                </a:lnTo>
                <a:lnTo>
                  <a:pt x="10976" y="11901"/>
                </a:lnTo>
                <a:close/>
                <a:moveTo>
                  <a:pt x="26864" y="13532"/>
                </a:moveTo>
                <a:lnTo>
                  <a:pt x="26763" y="13552"/>
                </a:lnTo>
                <a:lnTo>
                  <a:pt x="26622" y="13573"/>
                </a:lnTo>
                <a:lnTo>
                  <a:pt x="26502" y="13613"/>
                </a:lnTo>
                <a:lnTo>
                  <a:pt x="26401" y="13653"/>
                </a:lnTo>
                <a:lnTo>
                  <a:pt x="26300" y="13734"/>
                </a:lnTo>
                <a:lnTo>
                  <a:pt x="26200" y="13814"/>
                </a:lnTo>
                <a:lnTo>
                  <a:pt x="26119" y="13895"/>
                </a:lnTo>
                <a:lnTo>
                  <a:pt x="26059" y="13996"/>
                </a:lnTo>
                <a:lnTo>
                  <a:pt x="25998" y="14157"/>
                </a:lnTo>
                <a:lnTo>
                  <a:pt x="25958" y="14338"/>
                </a:lnTo>
                <a:lnTo>
                  <a:pt x="25938" y="14519"/>
                </a:lnTo>
                <a:lnTo>
                  <a:pt x="25978" y="14680"/>
                </a:lnTo>
                <a:lnTo>
                  <a:pt x="26038" y="14841"/>
                </a:lnTo>
                <a:lnTo>
                  <a:pt x="26119" y="15002"/>
                </a:lnTo>
                <a:lnTo>
                  <a:pt x="26240" y="15123"/>
                </a:lnTo>
                <a:lnTo>
                  <a:pt x="26381" y="15224"/>
                </a:lnTo>
                <a:lnTo>
                  <a:pt x="26542" y="15304"/>
                </a:lnTo>
                <a:lnTo>
                  <a:pt x="26723" y="15345"/>
                </a:lnTo>
                <a:lnTo>
                  <a:pt x="26904" y="15345"/>
                </a:lnTo>
                <a:lnTo>
                  <a:pt x="27065" y="15304"/>
                </a:lnTo>
                <a:lnTo>
                  <a:pt x="27206" y="15264"/>
                </a:lnTo>
                <a:lnTo>
                  <a:pt x="27347" y="15184"/>
                </a:lnTo>
                <a:lnTo>
                  <a:pt x="27448" y="15083"/>
                </a:lnTo>
                <a:lnTo>
                  <a:pt x="27549" y="14982"/>
                </a:lnTo>
                <a:lnTo>
                  <a:pt x="27649" y="14821"/>
                </a:lnTo>
                <a:lnTo>
                  <a:pt x="27710" y="14660"/>
                </a:lnTo>
                <a:lnTo>
                  <a:pt x="27750" y="14479"/>
                </a:lnTo>
                <a:lnTo>
                  <a:pt x="27750" y="14318"/>
                </a:lnTo>
                <a:lnTo>
                  <a:pt x="27710" y="14136"/>
                </a:lnTo>
                <a:lnTo>
                  <a:pt x="27629" y="13975"/>
                </a:lnTo>
                <a:lnTo>
                  <a:pt x="27529" y="13834"/>
                </a:lnTo>
                <a:lnTo>
                  <a:pt x="27408" y="13714"/>
                </a:lnTo>
                <a:lnTo>
                  <a:pt x="27267" y="13633"/>
                </a:lnTo>
                <a:lnTo>
                  <a:pt x="27106" y="13573"/>
                </a:lnTo>
                <a:lnTo>
                  <a:pt x="26965" y="13552"/>
                </a:lnTo>
                <a:lnTo>
                  <a:pt x="26864" y="13532"/>
                </a:lnTo>
                <a:close/>
                <a:moveTo>
                  <a:pt x="8217" y="13573"/>
                </a:moveTo>
                <a:lnTo>
                  <a:pt x="8177" y="13593"/>
                </a:lnTo>
                <a:lnTo>
                  <a:pt x="7975" y="13714"/>
                </a:lnTo>
                <a:lnTo>
                  <a:pt x="7834" y="13875"/>
                </a:lnTo>
                <a:lnTo>
                  <a:pt x="7693" y="14056"/>
                </a:lnTo>
                <a:lnTo>
                  <a:pt x="7552" y="14237"/>
                </a:lnTo>
                <a:lnTo>
                  <a:pt x="7452" y="14157"/>
                </a:lnTo>
                <a:lnTo>
                  <a:pt x="7351" y="14116"/>
                </a:lnTo>
                <a:lnTo>
                  <a:pt x="7230" y="14096"/>
                </a:lnTo>
                <a:lnTo>
                  <a:pt x="7129" y="14076"/>
                </a:lnTo>
                <a:lnTo>
                  <a:pt x="6928" y="14096"/>
                </a:lnTo>
                <a:lnTo>
                  <a:pt x="6888" y="14116"/>
                </a:lnTo>
                <a:lnTo>
                  <a:pt x="6888" y="14136"/>
                </a:lnTo>
                <a:lnTo>
                  <a:pt x="6888" y="14157"/>
                </a:lnTo>
                <a:lnTo>
                  <a:pt x="6928" y="14318"/>
                </a:lnTo>
                <a:lnTo>
                  <a:pt x="6989" y="14459"/>
                </a:lnTo>
                <a:lnTo>
                  <a:pt x="7049" y="14519"/>
                </a:lnTo>
                <a:lnTo>
                  <a:pt x="7109" y="14579"/>
                </a:lnTo>
                <a:lnTo>
                  <a:pt x="7230" y="14700"/>
                </a:lnTo>
                <a:lnTo>
                  <a:pt x="7109" y="14882"/>
                </a:lnTo>
                <a:lnTo>
                  <a:pt x="6989" y="15083"/>
                </a:lnTo>
                <a:lnTo>
                  <a:pt x="6888" y="15284"/>
                </a:lnTo>
                <a:lnTo>
                  <a:pt x="6868" y="15385"/>
                </a:lnTo>
                <a:lnTo>
                  <a:pt x="6848" y="15486"/>
                </a:lnTo>
                <a:lnTo>
                  <a:pt x="6868" y="15546"/>
                </a:lnTo>
                <a:lnTo>
                  <a:pt x="6908" y="15586"/>
                </a:lnTo>
                <a:lnTo>
                  <a:pt x="6948" y="15607"/>
                </a:lnTo>
                <a:lnTo>
                  <a:pt x="6989" y="15607"/>
                </a:lnTo>
                <a:lnTo>
                  <a:pt x="7089" y="15566"/>
                </a:lnTo>
                <a:lnTo>
                  <a:pt x="7190" y="15506"/>
                </a:lnTo>
                <a:lnTo>
                  <a:pt x="7331" y="15345"/>
                </a:lnTo>
                <a:lnTo>
                  <a:pt x="7472" y="15184"/>
                </a:lnTo>
                <a:lnTo>
                  <a:pt x="7593" y="15002"/>
                </a:lnTo>
                <a:lnTo>
                  <a:pt x="7794" y="15163"/>
                </a:lnTo>
                <a:lnTo>
                  <a:pt x="7895" y="15224"/>
                </a:lnTo>
                <a:lnTo>
                  <a:pt x="8016" y="15264"/>
                </a:lnTo>
                <a:lnTo>
                  <a:pt x="8116" y="15264"/>
                </a:lnTo>
                <a:lnTo>
                  <a:pt x="8177" y="15244"/>
                </a:lnTo>
                <a:lnTo>
                  <a:pt x="8217" y="15204"/>
                </a:lnTo>
                <a:lnTo>
                  <a:pt x="8237" y="15163"/>
                </a:lnTo>
                <a:lnTo>
                  <a:pt x="8257" y="15123"/>
                </a:lnTo>
                <a:lnTo>
                  <a:pt x="8277" y="15063"/>
                </a:lnTo>
                <a:lnTo>
                  <a:pt x="8257" y="15002"/>
                </a:lnTo>
                <a:lnTo>
                  <a:pt x="8217" y="14882"/>
                </a:lnTo>
                <a:lnTo>
                  <a:pt x="8136" y="14761"/>
                </a:lnTo>
                <a:lnTo>
                  <a:pt x="8036" y="14640"/>
                </a:lnTo>
                <a:lnTo>
                  <a:pt x="7935" y="14539"/>
                </a:lnTo>
                <a:lnTo>
                  <a:pt x="8076" y="14358"/>
                </a:lnTo>
                <a:lnTo>
                  <a:pt x="8197" y="14157"/>
                </a:lnTo>
                <a:lnTo>
                  <a:pt x="8297" y="13955"/>
                </a:lnTo>
                <a:lnTo>
                  <a:pt x="8338" y="13855"/>
                </a:lnTo>
                <a:lnTo>
                  <a:pt x="8358" y="13734"/>
                </a:lnTo>
                <a:lnTo>
                  <a:pt x="8338" y="13653"/>
                </a:lnTo>
                <a:lnTo>
                  <a:pt x="8297" y="13593"/>
                </a:lnTo>
                <a:lnTo>
                  <a:pt x="8237" y="13573"/>
                </a:lnTo>
                <a:close/>
                <a:moveTo>
                  <a:pt x="18668" y="12666"/>
                </a:moveTo>
                <a:lnTo>
                  <a:pt x="18568" y="12707"/>
                </a:lnTo>
                <a:lnTo>
                  <a:pt x="18467" y="12747"/>
                </a:lnTo>
                <a:lnTo>
                  <a:pt x="17943" y="13009"/>
                </a:lnTo>
                <a:lnTo>
                  <a:pt x="17420" y="13311"/>
                </a:lnTo>
                <a:lnTo>
                  <a:pt x="16916" y="13613"/>
                </a:lnTo>
                <a:lnTo>
                  <a:pt x="16413" y="13955"/>
                </a:lnTo>
                <a:lnTo>
                  <a:pt x="16373" y="13955"/>
                </a:lnTo>
                <a:lnTo>
                  <a:pt x="16211" y="13915"/>
                </a:lnTo>
                <a:lnTo>
                  <a:pt x="16050" y="13895"/>
                </a:lnTo>
                <a:lnTo>
                  <a:pt x="15889" y="13915"/>
                </a:lnTo>
                <a:lnTo>
                  <a:pt x="15728" y="13955"/>
                </a:lnTo>
                <a:lnTo>
                  <a:pt x="15627" y="13975"/>
                </a:lnTo>
                <a:lnTo>
                  <a:pt x="15507" y="14036"/>
                </a:lnTo>
                <a:lnTo>
                  <a:pt x="15245" y="13613"/>
                </a:lnTo>
                <a:lnTo>
                  <a:pt x="14943" y="13190"/>
                </a:lnTo>
                <a:lnTo>
                  <a:pt x="14862" y="13109"/>
                </a:lnTo>
                <a:lnTo>
                  <a:pt x="14762" y="13069"/>
                </a:lnTo>
                <a:lnTo>
                  <a:pt x="14661" y="13069"/>
                </a:lnTo>
                <a:lnTo>
                  <a:pt x="14560" y="13089"/>
                </a:lnTo>
                <a:lnTo>
                  <a:pt x="14459" y="13130"/>
                </a:lnTo>
                <a:lnTo>
                  <a:pt x="14399" y="13210"/>
                </a:lnTo>
                <a:lnTo>
                  <a:pt x="14379" y="13311"/>
                </a:lnTo>
                <a:lnTo>
                  <a:pt x="14379" y="13371"/>
                </a:lnTo>
                <a:lnTo>
                  <a:pt x="14399" y="13432"/>
                </a:lnTo>
                <a:lnTo>
                  <a:pt x="14520" y="13714"/>
                </a:lnTo>
                <a:lnTo>
                  <a:pt x="14641" y="14016"/>
                </a:lnTo>
                <a:lnTo>
                  <a:pt x="14802" y="14298"/>
                </a:lnTo>
                <a:lnTo>
                  <a:pt x="14963" y="14600"/>
                </a:lnTo>
                <a:lnTo>
                  <a:pt x="14923" y="14720"/>
                </a:lnTo>
                <a:lnTo>
                  <a:pt x="14882" y="14841"/>
                </a:lnTo>
                <a:lnTo>
                  <a:pt x="14862" y="14982"/>
                </a:lnTo>
                <a:lnTo>
                  <a:pt x="14842" y="15123"/>
                </a:lnTo>
                <a:lnTo>
                  <a:pt x="14842" y="15204"/>
                </a:lnTo>
                <a:lnTo>
                  <a:pt x="14621" y="15425"/>
                </a:lnTo>
                <a:lnTo>
                  <a:pt x="14419" y="15647"/>
                </a:lnTo>
                <a:lnTo>
                  <a:pt x="14238" y="15888"/>
                </a:lnTo>
                <a:lnTo>
                  <a:pt x="14077" y="16150"/>
                </a:lnTo>
                <a:lnTo>
                  <a:pt x="14037" y="16231"/>
                </a:lnTo>
                <a:lnTo>
                  <a:pt x="14016" y="16311"/>
                </a:lnTo>
                <a:lnTo>
                  <a:pt x="13996" y="16392"/>
                </a:lnTo>
                <a:lnTo>
                  <a:pt x="14016" y="16472"/>
                </a:lnTo>
                <a:lnTo>
                  <a:pt x="14037" y="16553"/>
                </a:lnTo>
                <a:lnTo>
                  <a:pt x="14077" y="16634"/>
                </a:lnTo>
                <a:lnTo>
                  <a:pt x="14157" y="16754"/>
                </a:lnTo>
                <a:lnTo>
                  <a:pt x="14298" y="16855"/>
                </a:lnTo>
                <a:lnTo>
                  <a:pt x="14359" y="16895"/>
                </a:lnTo>
                <a:lnTo>
                  <a:pt x="14439" y="16915"/>
                </a:lnTo>
                <a:lnTo>
                  <a:pt x="14600" y="16915"/>
                </a:lnTo>
                <a:lnTo>
                  <a:pt x="14681" y="16895"/>
                </a:lnTo>
                <a:lnTo>
                  <a:pt x="14762" y="16855"/>
                </a:lnTo>
                <a:lnTo>
                  <a:pt x="14983" y="16694"/>
                </a:lnTo>
                <a:lnTo>
                  <a:pt x="15184" y="16553"/>
                </a:lnTo>
                <a:lnTo>
                  <a:pt x="15587" y="16231"/>
                </a:lnTo>
                <a:lnTo>
                  <a:pt x="15728" y="16271"/>
                </a:lnTo>
                <a:lnTo>
                  <a:pt x="15889" y="16311"/>
                </a:lnTo>
                <a:lnTo>
                  <a:pt x="16030" y="16331"/>
                </a:lnTo>
                <a:lnTo>
                  <a:pt x="16191" y="16311"/>
                </a:lnTo>
                <a:lnTo>
                  <a:pt x="16493" y="16694"/>
                </a:lnTo>
                <a:lnTo>
                  <a:pt x="16816" y="17077"/>
                </a:lnTo>
                <a:lnTo>
                  <a:pt x="17158" y="17399"/>
                </a:lnTo>
                <a:lnTo>
                  <a:pt x="17339" y="17560"/>
                </a:lnTo>
                <a:lnTo>
                  <a:pt x="17520" y="17681"/>
                </a:lnTo>
                <a:lnTo>
                  <a:pt x="17601" y="17721"/>
                </a:lnTo>
                <a:lnTo>
                  <a:pt x="17702" y="17741"/>
                </a:lnTo>
                <a:lnTo>
                  <a:pt x="17802" y="17721"/>
                </a:lnTo>
                <a:lnTo>
                  <a:pt x="17883" y="17681"/>
                </a:lnTo>
                <a:lnTo>
                  <a:pt x="17963" y="17620"/>
                </a:lnTo>
                <a:lnTo>
                  <a:pt x="18024" y="17560"/>
                </a:lnTo>
                <a:lnTo>
                  <a:pt x="18064" y="17479"/>
                </a:lnTo>
                <a:lnTo>
                  <a:pt x="18084" y="17379"/>
                </a:lnTo>
                <a:lnTo>
                  <a:pt x="18064" y="17278"/>
                </a:lnTo>
                <a:lnTo>
                  <a:pt x="18024" y="17197"/>
                </a:lnTo>
                <a:lnTo>
                  <a:pt x="17843" y="16956"/>
                </a:lnTo>
                <a:lnTo>
                  <a:pt x="17621" y="16734"/>
                </a:lnTo>
                <a:lnTo>
                  <a:pt x="17198" y="16291"/>
                </a:lnTo>
                <a:lnTo>
                  <a:pt x="16896" y="15969"/>
                </a:lnTo>
                <a:lnTo>
                  <a:pt x="16997" y="15848"/>
                </a:lnTo>
                <a:lnTo>
                  <a:pt x="17077" y="15727"/>
                </a:lnTo>
                <a:lnTo>
                  <a:pt x="17138" y="15607"/>
                </a:lnTo>
                <a:lnTo>
                  <a:pt x="17178" y="15486"/>
                </a:lnTo>
                <a:lnTo>
                  <a:pt x="17218" y="15345"/>
                </a:lnTo>
                <a:lnTo>
                  <a:pt x="17238" y="15204"/>
                </a:lnTo>
                <a:lnTo>
                  <a:pt x="17238" y="15063"/>
                </a:lnTo>
                <a:lnTo>
                  <a:pt x="17218" y="14922"/>
                </a:lnTo>
                <a:lnTo>
                  <a:pt x="17681" y="14620"/>
                </a:lnTo>
                <a:lnTo>
                  <a:pt x="18145" y="14338"/>
                </a:lnTo>
                <a:lnTo>
                  <a:pt x="18628" y="14076"/>
                </a:lnTo>
                <a:lnTo>
                  <a:pt x="19111" y="13834"/>
                </a:lnTo>
                <a:lnTo>
                  <a:pt x="19192" y="13774"/>
                </a:lnTo>
                <a:lnTo>
                  <a:pt x="19272" y="13693"/>
                </a:lnTo>
                <a:lnTo>
                  <a:pt x="19333" y="13613"/>
                </a:lnTo>
                <a:lnTo>
                  <a:pt x="19373" y="13512"/>
                </a:lnTo>
                <a:lnTo>
                  <a:pt x="19393" y="13412"/>
                </a:lnTo>
                <a:lnTo>
                  <a:pt x="19413" y="13311"/>
                </a:lnTo>
                <a:lnTo>
                  <a:pt x="19413" y="13210"/>
                </a:lnTo>
                <a:lnTo>
                  <a:pt x="19393" y="13109"/>
                </a:lnTo>
                <a:lnTo>
                  <a:pt x="19373" y="13029"/>
                </a:lnTo>
                <a:lnTo>
                  <a:pt x="19333" y="12968"/>
                </a:lnTo>
                <a:lnTo>
                  <a:pt x="19232" y="12828"/>
                </a:lnTo>
                <a:lnTo>
                  <a:pt x="19151" y="12767"/>
                </a:lnTo>
                <a:lnTo>
                  <a:pt x="19071" y="12707"/>
                </a:lnTo>
                <a:lnTo>
                  <a:pt x="18970" y="12666"/>
                </a:lnTo>
                <a:close/>
                <a:moveTo>
                  <a:pt x="7713" y="16150"/>
                </a:moveTo>
                <a:lnTo>
                  <a:pt x="7572" y="16190"/>
                </a:lnTo>
                <a:lnTo>
                  <a:pt x="7411" y="16231"/>
                </a:lnTo>
                <a:lnTo>
                  <a:pt x="7291" y="16311"/>
                </a:lnTo>
                <a:lnTo>
                  <a:pt x="7170" y="16392"/>
                </a:lnTo>
                <a:lnTo>
                  <a:pt x="7049" y="16493"/>
                </a:lnTo>
                <a:lnTo>
                  <a:pt x="6989" y="16553"/>
                </a:lnTo>
                <a:lnTo>
                  <a:pt x="6888" y="16674"/>
                </a:lnTo>
                <a:lnTo>
                  <a:pt x="6807" y="16795"/>
                </a:lnTo>
                <a:lnTo>
                  <a:pt x="6747" y="16915"/>
                </a:lnTo>
                <a:lnTo>
                  <a:pt x="6707" y="17056"/>
                </a:lnTo>
                <a:lnTo>
                  <a:pt x="6666" y="17298"/>
                </a:lnTo>
                <a:lnTo>
                  <a:pt x="6666" y="17520"/>
                </a:lnTo>
                <a:lnTo>
                  <a:pt x="6727" y="17741"/>
                </a:lnTo>
                <a:lnTo>
                  <a:pt x="6807" y="17963"/>
                </a:lnTo>
                <a:lnTo>
                  <a:pt x="6948" y="18144"/>
                </a:lnTo>
                <a:lnTo>
                  <a:pt x="7109" y="18285"/>
                </a:lnTo>
                <a:lnTo>
                  <a:pt x="7291" y="18406"/>
                </a:lnTo>
                <a:lnTo>
                  <a:pt x="7512" y="18486"/>
                </a:lnTo>
                <a:lnTo>
                  <a:pt x="7814" y="18526"/>
                </a:lnTo>
                <a:lnTo>
                  <a:pt x="7975" y="18526"/>
                </a:lnTo>
                <a:lnTo>
                  <a:pt x="8116" y="18486"/>
                </a:lnTo>
                <a:lnTo>
                  <a:pt x="8257" y="18446"/>
                </a:lnTo>
                <a:lnTo>
                  <a:pt x="8398" y="18365"/>
                </a:lnTo>
                <a:lnTo>
                  <a:pt x="8479" y="18345"/>
                </a:lnTo>
                <a:lnTo>
                  <a:pt x="8700" y="18164"/>
                </a:lnTo>
                <a:lnTo>
                  <a:pt x="8801" y="18043"/>
                </a:lnTo>
                <a:lnTo>
                  <a:pt x="8902" y="17922"/>
                </a:lnTo>
                <a:lnTo>
                  <a:pt x="8962" y="17781"/>
                </a:lnTo>
                <a:lnTo>
                  <a:pt x="9002" y="17640"/>
                </a:lnTo>
                <a:lnTo>
                  <a:pt x="9043" y="17399"/>
                </a:lnTo>
                <a:lnTo>
                  <a:pt x="9043" y="17177"/>
                </a:lnTo>
                <a:lnTo>
                  <a:pt x="8982" y="16936"/>
                </a:lnTo>
                <a:lnTo>
                  <a:pt x="8902" y="16734"/>
                </a:lnTo>
                <a:lnTo>
                  <a:pt x="8761" y="16553"/>
                </a:lnTo>
                <a:lnTo>
                  <a:pt x="8600" y="16392"/>
                </a:lnTo>
                <a:lnTo>
                  <a:pt x="8398" y="16271"/>
                </a:lnTo>
                <a:lnTo>
                  <a:pt x="8197" y="16190"/>
                </a:lnTo>
                <a:lnTo>
                  <a:pt x="8036" y="16150"/>
                </a:lnTo>
                <a:close/>
                <a:moveTo>
                  <a:pt x="22313" y="13834"/>
                </a:moveTo>
                <a:lnTo>
                  <a:pt x="22273" y="13855"/>
                </a:lnTo>
                <a:lnTo>
                  <a:pt x="22273" y="13875"/>
                </a:lnTo>
                <a:lnTo>
                  <a:pt x="22212" y="14016"/>
                </a:lnTo>
                <a:lnTo>
                  <a:pt x="22192" y="14157"/>
                </a:lnTo>
                <a:lnTo>
                  <a:pt x="22152" y="14418"/>
                </a:lnTo>
                <a:lnTo>
                  <a:pt x="22172" y="14700"/>
                </a:lnTo>
                <a:lnTo>
                  <a:pt x="22192" y="14982"/>
                </a:lnTo>
                <a:lnTo>
                  <a:pt x="22212" y="15264"/>
                </a:lnTo>
                <a:lnTo>
                  <a:pt x="22132" y="15304"/>
                </a:lnTo>
                <a:lnTo>
                  <a:pt x="21991" y="15385"/>
                </a:lnTo>
                <a:lnTo>
                  <a:pt x="21890" y="15506"/>
                </a:lnTo>
                <a:lnTo>
                  <a:pt x="21810" y="15647"/>
                </a:lnTo>
                <a:lnTo>
                  <a:pt x="21749" y="15808"/>
                </a:lnTo>
                <a:lnTo>
                  <a:pt x="21548" y="15828"/>
                </a:lnTo>
                <a:lnTo>
                  <a:pt x="21306" y="15848"/>
                </a:lnTo>
                <a:lnTo>
                  <a:pt x="21105" y="15909"/>
                </a:lnTo>
                <a:lnTo>
                  <a:pt x="21024" y="15949"/>
                </a:lnTo>
                <a:lnTo>
                  <a:pt x="20924" y="16009"/>
                </a:lnTo>
                <a:lnTo>
                  <a:pt x="20843" y="16070"/>
                </a:lnTo>
                <a:lnTo>
                  <a:pt x="20762" y="16170"/>
                </a:lnTo>
                <a:lnTo>
                  <a:pt x="20742" y="16211"/>
                </a:lnTo>
                <a:lnTo>
                  <a:pt x="20762" y="16271"/>
                </a:lnTo>
                <a:lnTo>
                  <a:pt x="20863" y="16372"/>
                </a:lnTo>
                <a:lnTo>
                  <a:pt x="20984" y="16452"/>
                </a:lnTo>
                <a:lnTo>
                  <a:pt x="21125" y="16513"/>
                </a:lnTo>
                <a:lnTo>
                  <a:pt x="21286" y="16553"/>
                </a:lnTo>
                <a:lnTo>
                  <a:pt x="21427" y="16573"/>
                </a:lnTo>
                <a:lnTo>
                  <a:pt x="21608" y="16573"/>
                </a:lnTo>
                <a:lnTo>
                  <a:pt x="21951" y="16553"/>
                </a:lnTo>
                <a:lnTo>
                  <a:pt x="22031" y="16634"/>
                </a:lnTo>
                <a:lnTo>
                  <a:pt x="22132" y="16714"/>
                </a:lnTo>
                <a:lnTo>
                  <a:pt x="22212" y="16754"/>
                </a:lnTo>
                <a:lnTo>
                  <a:pt x="22313" y="16795"/>
                </a:lnTo>
                <a:lnTo>
                  <a:pt x="22353" y="17097"/>
                </a:lnTo>
                <a:lnTo>
                  <a:pt x="22414" y="17419"/>
                </a:lnTo>
                <a:lnTo>
                  <a:pt x="22555" y="18104"/>
                </a:lnTo>
                <a:lnTo>
                  <a:pt x="22635" y="18446"/>
                </a:lnTo>
                <a:lnTo>
                  <a:pt x="22696" y="18788"/>
                </a:lnTo>
                <a:lnTo>
                  <a:pt x="22716" y="18788"/>
                </a:lnTo>
                <a:lnTo>
                  <a:pt x="22756" y="18144"/>
                </a:lnTo>
                <a:lnTo>
                  <a:pt x="22817" y="17520"/>
                </a:lnTo>
                <a:lnTo>
                  <a:pt x="22837" y="17137"/>
                </a:lnTo>
                <a:lnTo>
                  <a:pt x="22817" y="16774"/>
                </a:lnTo>
                <a:lnTo>
                  <a:pt x="22957" y="16714"/>
                </a:lnTo>
                <a:lnTo>
                  <a:pt x="23058" y="16634"/>
                </a:lnTo>
                <a:lnTo>
                  <a:pt x="23159" y="16553"/>
                </a:lnTo>
                <a:lnTo>
                  <a:pt x="23239" y="16432"/>
                </a:lnTo>
                <a:lnTo>
                  <a:pt x="23320" y="16311"/>
                </a:lnTo>
                <a:lnTo>
                  <a:pt x="23642" y="16211"/>
                </a:lnTo>
                <a:lnTo>
                  <a:pt x="23944" y="16110"/>
                </a:lnTo>
                <a:lnTo>
                  <a:pt x="24186" y="16029"/>
                </a:lnTo>
                <a:lnTo>
                  <a:pt x="24407" y="15929"/>
                </a:lnTo>
                <a:lnTo>
                  <a:pt x="24508" y="15868"/>
                </a:lnTo>
                <a:lnTo>
                  <a:pt x="24609" y="15788"/>
                </a:lnTo>
                <a:lnTo>
                  <a:pt x="24669" y="15707"/>
                </a:lnTo>
                <a:lnTo>
                  <a:pt x="24730" y="15586"/>
                </a:lnTo>
                <a:lnTo>
                  <a:pt x="24750" y="15526"/>
                </a:lnTo>
                <a:lnTo>
                  <a:pt x="24730" y="15466"/>
                </a:lnTo>
                <a:lnTo>
                  <a:pt x="24689" y="15405"/>
                </a:lnTo>
                <a:lnTo>
                  <a:pt x="24649" y="15365"/>
                </a:lnTo>
                <a:lnTo>
                  <a:pt x="24548" y="15325"/>
                </a:lnTo>
                <a:lnTo>
                  <a:pt x="24468" y="15304"/>
                </a:lnTo>
                <a:lnTo>
                  <a:pt x="24287" y="15304"/>
                </a:lnTo>
                <a:lnTo>
                  <a:pt x="24105" y="15345"/>
                </a:lnTo>
                <a:lnTo>
                  <a:pt x="23904" y="15405"/>
                </a:lnTo>
                <a:lnTo>
                  <a:pt x="23239" y="15546"/>
                </a:lnTo>
                <a:lnTo>
                  <a:pt x="23159" y="15445"/>
                </a:lnTo>
                <a:lnTo>
                  <a:pt x="23058" y="15365"/>
                </a:lnTo>
                <a:lnTo>
                  <a:pt x="22957" y="15304"/>
                </a:lnTo>
                <a:lnTo>
                  <a:pt x="22817" y="15224"/>
                </a:lnTo>
                <a:lnTo>
                  <a:pt x="22676" y="15184"/>
                </a:lnTo>
                <a:lnTo>
                  <a:pt x="22655" y="14982"/>
                </a:lnTo>
                <a:lnTo>
                  <a:pt x="22615" y="14700"/>
                </a:lnTo>
                <a:lnTo>
                  <a:pt x="22575" y="14398"/>
                </a:lnTo>
                <a:lnTo>
                  <a:pt x="22494" y="14136"/>
                </a:lnTo>
                <a:lnTo>
                  <a:pt x="22434" y="13996"/>
                </a:lnTo>
                <a:lnTo>
                  <a:pt x="22353" y="13855"/>
                </a:lnTo>
                <a:lnTo>
                  <a:pt x="22333" y="13834"/>
                </a:lnTo>
                <a:close/>
                <a:moveTo>
                  <a:pt x="12265" y="18788"/>
                </a:moveTo>
                <a:lnTo>
                  <a:pt x="12103" y="18808"/>
                </a:lnTo>
                <a:lnTo>
                  <a:pt x="11942" y="18849"/>
                </a:lnTo>
                <a:lnTo>
                  <a:pt x="11801" y="18929"/>
                </a:lnTo>
                <a:lnTo>
                  <a:pt x="11681" y="19030"/>
                </a:lnTo>
                <a:lnTo>
                  <a:pt x="11580" y="19151"/>
                </a:lnTo>
                <a:lnTo>
                  <a:pt x="11499" y="19312"/>
                </a:lnTo>
                <a:lnTo>
                  <a:pt x="11459" y="19453"/>
                </a:lnTo>
                <a:lnTo>
                  <a:pt x="11439" y="19634"/>
                </a:lnTo>
                <a:lnTo>
                  <a:pt x="11459" y="19795"/>
                </a:lnTo>
                <a:lnTo>
                  <a:pt x="11499" y="19956"/>
                </a:lnTo>
                <a:lnTo>
                  <a:pt x="11580" y="20097"/>
                </a:lnTo>
                <a:lnTo>
                  <a:pt x="11681" y="20218"/>
                </a:lnTo>
                <a:lnTo>
                  <a:pt x="11801" y="20319"/>
                </a:lnTo>
                <a:lnTo>
                  <a:pt x="11942" y="20399"/>
                </a:lnTo>
                <a:lnTo>
                  <a:pt x="12103" y="20439"/>
                </a:lnTo>
                <a:lnTo>
                  <a:pt x="12265" y="20460"/>
                </a:lnTo>
                <a:lnTo>
                  <a:pt x="12446" y="20439"/>
                </a:lnTo>
                <a:lnTo>
                  <a:pt x="12587" y="20399"/>
                </a:lnTo>
                <a:lnTo>
                  <a:pt x="12728" y="20319"/>
                </a:lnTo>
                <a:lnTo>
                  <a:pt x="12869" y="20218"/>
                </a:lnTo>
                <a:lnTo>
                  <a:pt x="12969" y="20097"/>
                </a:lnTo>
                <a:lnTo>
                  <a:pt x="13050" y="19956"/>
                </a:lnTo>
                <a:lnTo>
                  <a:pt x="13090" y="19795"/>
                </a:lnTo>
                <a:lnTo>
                  <a:pt x="13110" y="19634"/>
                </a:lnTo>
                <a:lnTo>
                  <a:pt x="13090" y="19453"/>
                </a:lnTo>
                <a:lnTo>
                  <a:pt x="13050" y="19312"/>
                </a:lnTo>
                <a:lnTo>
                  <a:pt x="12969" y="19151"/>
                </a:lnTo>
                <a:lnTo>
                  <a:pt x="12869" y="19030"/>
                </a:lnTo>
                <a:lnTo>
                  <a:pt x="12728" y="18929"/>
                </a:lnTo>
                <a:lnTo>
                  <a:pt x="12587" y="18849"/>
                </a:lnTo>
                <a:lnTo>
                  <a:pt x="12446" y="18808"/>
                </a:lnTo>
                <a:lnTo>
                  <a:pt x="12265" y="18788"/>
                </a:lnTo>
                <a:close/>
                <a:moveTo>
                  <a:pt x="26562" y="18184"/>
                </a:moveTo>
                <a:lnTo>
                  <a:pt x="26421" y="18224"/>
                </a:lnTo>
                <a:lnTo>
                  <a:pt x="26300" y="18265"/>
                </a:lnTo>
                <a:lnTo>
                  <a:pt x="26119" y="18285"/>
                </a:lnTo>
                <a:lnTo>
                  <a:pt x="25958" y="18345"/>
                </a:lnTo>
                <a:lnTo>
                  <a:pt x="25797" y="18446"/>
                </a:lnTo>
                <a:lnTo>
                  <a:pt x="25656" y="18547"/>
                </a:lnTo>
                <a:lnTo>
                  <a:pt x="25535" y="18688"/>
                </a:lnTo>
                <a:lnTo>
                  <a:pt x="25414" y="18828"/>
                </a:lnTo>
                <a:lnTo>
                  <a:pt x="25334" y="18969"/>
                </a:lnTo>
                <a:lnTo>
                  <a:pt x="25273" y="19151"/>
                </a:lnTo>
                <a:lnTo>
                  <a:pt x="25253" y="19272"/>
                </a:lnTo>
                <a:lnTo>
                  <a:pt x="25233" y="19392"/>
                </a:lnTo>
                <a:lnTo>
                  <a:pt x="25233" y="19634"/>
                </a:lnTo>
                <a:lnTo>
                  <a:pt x="25293" y="19855"/>
                </a:lnTo>
                <a:lnTo>
                  <a:pt x="25334" y="19976"/>
                </a:lnTo>
                <a:lnTo>
                  <a:pt x="25394" y="20077"/>
                </a:lnTo>
                <a:lnTo>
                  <a:pt x="25595" y="20319"/>
                </a:lnTo>
                <a:lnTo>
                  <a:pt x="25696" y="20419"/>
                </a:lnTo>
                <a:lnTo>
                  <a:pt x="25837" y="20520"/>
                </a:lnTo>
                <a:lnTo>
                  <a:pt x="25978" y="20580"/>
                </a:lnTo>
                <a:lnTo>
                  <a:pt x="26119" y="20641"/>
                </a:lnTo>
                <a:lnTo>
                  <a:pt x="26320" y="20681"/>
                </a:lnTo>
                <a:lnTo>
                  <a:pt x="26743" y="20681"/>
                </a:lnTo>
                <a:lnTo>
                  <a:pt x="26925" y="20621"/>
                </a:lnTo>
                <a:lnTo>
                  <a:pt x="27106" y="20560"/>
                </a:lnTo>
                <a:lnTo>
                  <a:pt x="27247" y="20480"/>
                </a:lnTo>
                <a:lnTo>
                  <a:pt x="27408" y="20399"/>
                </a:lnTo>
                <a:lnTo>
                  <a:pt x="27529" y="20278"/>
                </a:lnTo>
                <a:lnTo>
                  <a:pt x="27649" y="20137"/>
                </a:lnTo>
                <a:lnTo>
                  <a:pt x="27730" y="19996"/>
                </a:lnTo>
                <a:lnTo>
                  <a:pt x="27811" y="19835"/>
                </a:lnTo>
                <a:lnTo>
                  <a:pt x="27871" y="19674"/>
                </a:lnTo>
                <a:lnTo>
                  <a:pt x="27891" y="19513"/>
                </a:lnTo>
                <a:lnTo>
                  <a:pt x="27911" y="19372"/>
                </a:lnTo>
                <a:lnTo>
                  <a:pt x="27891" y="19211"/>
                </a:lnTo>
                <a:lnTo>
                  <a:pt x="27871" y="19050"/>
                </a:lnTo>
                <a:lnTo>
                  <a:pt x="27790" y="18828"/>
                </a:lnTo>
                <a:lnTo>
                  <a:pt x="27670" y="18647"/>
                </a:lnTo>
                <a:lnTo>
                  <a:pt x="27509" y="18466"/>
                </a:lnTo>
                <a:lnTo>
                  <a:pt x="27327" y="18345"/>
                </a:lnTo>
                <a:lnTo>
                  <a:pt x="27206" y="18285"/>
                </a:lnTo>
                <a:lnTo>
                  <a:pt x="27086" y="18245"/>
                </a:lnTo>
                <a:lnTo>
                  <a:pt x="26945" y="18204"/>
                </a:lnTo>
                <a:lnTo>
                  <a:pt x="26824" y="18184"/>
                </a:lnTo>
                <a:close/>
                <a:moveTo>
                  <a:pt x="3223" y="20278"/>
                </a:moveTo>
                <a:lnTo>
                  <a:pt x="3082" y="20299"/>
                </a:lnTo>
                <a:lnTo>
                  <a:pt x="2961" y="20319"/>
                </a:lnTo>
                <a:lnTo>
                  <a:pt x="2840" y="20379"/>
                </a:lnTo>
                <a:lnTo>
                  <a:pt x="2740" y="20480"/>
                </a:lnTo>
                <a:lnTo>
                  <a:pt x="2659" y="20580"/>
                </a:lnTo>
                <a:lnTo>
                  <a:pt x="2599" y="20701"/>
                </a:lnTo>
                <a:lnTo>
                  <a:pt x="2558" y="20822"/>
                </a:lnTo>
                <a:lnTo>
                  <a:pt x="2538" y="20963"/>
                </a:lnTo>
                <a:lnTo>
                  <a:pt x="2558" y="21084"/>
                </a:lnTo>
                <a:lnTo>
                  <a:pt x="2599" y="21205"/>
                </a:lnTo>
                <a:lnTo>
                  <a:pt x="2659" y="21326"/>
                </a:lnTo>
                <a:lnTo>
                  <a:pt x="2740" y="21426"/>
                </a:lnTo>
                <a:lnTo>
                  <a:pt x="2840" y="21527"/>
                </a:lnTo>
                <a:lnTo>
                  <a:pt x="2961" y="21587"/>
                </a:lnTo>
                <a:lnTo>
                  <a:pt x="3082" y="21628"/>
                </a:lnTo>
                <a:lnTo>
                  <a:pt x="3223" y="21628"/>
                </a:lnTo>
                <a:lnTo>
                  <a:pt x="3324" y="21648"/>
                </a:lnTo>
                <a:lnTo>
                  <a:pt x="3464" y="21628"/>
                </a:lnTo>
                <a:lnTo>
                  <a:pt x="3585" y="21587"/>
                </a:lnTo>
                <a:lnTo>
                  <a:pt x="3706" y="21527"/>
                </a:lnTo>
                <a:lnTo>
                  <a:pt x="3807" y="21446"/>
                </a:lnTo>
                <a:lnTo>
                  <a:pt x="3907" y="21326"/>
                </a:lnTo>
                <a:lnTo>
                  <a:pt x="3968" y="21225"/>
                </a:lnTo>
                <a:lnTo>
                  <a:pt x="4008" y="21084"/>
                </a:lnTo>
                <a:lnTo>
                  <a:pt x="4008" y="20963"/>
                </a:lnTo>
                <a:lnTo>
                  <a:pt x="4008" y="20822"/>
                </a:lnTo>
                <a:lnTo>
                  <a:pt x="3968" y="20701"/>
                </a:lnTo>
                <a:lnTo>
                  <a:pt x="3907" y="20580"/>
                </a:lnTo>
                <a:lnTo>
                  <a:pt x="3807" y="20460"/>
                </a:lnTo>
                <a:lnTo>
                  <a:pt x="3706" y="20379"/>
                </a:lnTo>
                <a:lnTo>
                  <a:pt x="3585" y="20319"/>
                </a:lnTo>
                <a:lnTo>
                  <a:pt x="3464" y="20278"/>
                </a:lnTo>
                <a:close/>
                <a:moveTo>
                  <a:pt x="9868" y="20862"/>
                </a:moveTo>
                <a:lnTo>
                  <a:pt x="9727" y="20883"/>
                </a:lnTo>
                <a:lnTo>
                  <a:pt x="9606" y="20923"/>
                </a:lnTo>
                <a:lnTo>
                  <a:pt x="9486" y="20983"/>
                </a:lnTo>
                <a:lnTo>
                  <a:pt x="9385" y="21064"/>
                </a:lnTo>
                <a:lnTo>
                  <a:pt x="9284" y="21164"/>
                </a:lnTo>
                <a:lnTo>
                  <a:pt x="9224" y="21285"/>
                </a:lnTo>
                <a:lnTo>
                  <a:pt x="9183" y="21426"/>
                </a:lnTo>
                <a:lnTo>
                  <a:pt x="9163" y="21567"/>
                </a:lnTo>
                <a:lnTo>
                  <a:pt x="9183" y="21688"/>
                </a:lnTo>
                <a:lnTo>
                  <a:pt x="9224" y="21829"/>
                </a:lnTo>
                <a:lnTo>
                  <a:pt x="9284" y="21950"/>
                </a:lnTo>
                <a:lnTo>
                  <a:pt x="9385" y="22050"/>
                </a:lnTo>
                <a:lnTo>
                  <a:pt x="9486" y="22131"/>
                </a:lnTo>
                <a:lnTo>
                  <a:pt x="9606" y="22212"/>
                </a:lnTo>
                <a:lnTo>
                  <a:pt x="9727" y="22252"/>
                </a:lnTo>
                <a:lnTo>
                  <a:pt x="9969" y="22252"/>
                </a:lnTo>
                <a:lnTo>
                  <a:pt x="10070" y="22232"/>
                </a:lnTo>
                <a:lnTo>
                  <a:pt x="10170" y="22191"/>
                </a:lnTo>
                <a:lnTo>
                  <a:pt x="10251" y="22131"/>
                </a:lnTo>
                <a:lnTo>
                  <a:pt x="10331" y="22071"/>
                </a:lnTo>
                <a:lnTo>
                  <a:pt x="10412" y="22010"/>
                </a:lnTo>
                <a:lnTo>
                  <a:pt x="10472" y="21930"/>
                </a:lnTo>
                <a:lnTo>
                  <a:pt x="10513" y="21829"/>
                </a:lnTo>
                <a:lnTo>
                  <a:pt x="10553" y="21708"/>
                </a:lnTo>
                <a:lnTo>
                  <a:pt x="10573" y="21567"/>
                </a:lnTo>
                <a:lnTo>
                  <a:pt x="10553" y="21406"/>
                </a:lnTo>
                <a:lnTo>
                  <a:pt x="10513" y="21285"/>
                </a:lnTo>
                <a:lnTo>
                  <a:pt x="10472" y="21185"/>
                </a:lnTo>
                <a:lnTo>
                  <a:pt x="10412" y="21104"/>
                </a:lnTo>
                <a:lnTo>
                  <a:pt x="10331" y="21044"/>
                </a:lnTo>
                <a:lnTo>
                  <a:pt x="10251" y="20983"/>
                </a:lnTo>
                <a:lnTo>
                  <a:pt x="10170" y="20923"/>
                </a:lnTo>
                <a:lnTo>
                  <a:pt x="10070" y="20883"/>
                </a:lnTo>
                <a:lnTo>
                  <a:pt x="9969" y="20862"/>
                </a:lnTo>
                <a:close/>
                <a:moveTo>
                  <a:pt x="16554" y="20883"/>
                </a:moveTo>
                <a:lnTo>
                  <a:pt x="16393" y="20943"/>
                </a:lnTo>
                <a:lnTo>
                  <a:pt x="16272" y="21023"/>
                </a:lnTo>
                <a:lnTo>
                  <a:pt x="16151" y="21124"/>
                </a:lnTo>
                <a:lnTo>
                  <a:pt x="16070" y="21245"/>
                </a:lnTo>
                <a:lnTo>
                  <a:pt x="16010" y="21386"/>
                </a:lnTo>
                <a:lnTo>
                  <a:pt x="15970" y="21527"/>
                </a:lnTo>
                <a:lnTo>
                  <a:pt x="15970" y="21688"/>
                </a:lnTo>
                <a:lnTo>
                  <a:pt x="15970" y="21829"/>
                </a:lnTo>
                <a:lnTo>
                  <a:pt x="16010" y="21970"/>
                </a:lnTo>
                <a:lnTo>
                  <a:pt x="16070" y="22111"/>
                </a:lnTo>
                <a:lnTo>
                  <a:pt x="16151" y="22232"/>
                </a:lnTo>
                <a:lnTo>
                  <a:pt x="16272" y="22332"/>
                </a:lnTo>
                <a:lnTo>
                  <a:pt x="16393" y="22413"/>
                </a:lnTo>
                <a:lnTo>
                  <a:pt x="16554" y="22473"/>
                </a:lnTo>
                <a:lnTo>
                  <a:pt x="16735" y="22493"/>
                </a:lnTo>
                <a:lnTo>
                  <a:pt x="16916" y="22473"/>
                </a:lnTo>
                <a:lnTo>
                  <a:pt x="17077" y="22413"/>
                </a:lnTo>
                <a:lnTo>
                  <a:pt x="17218" y="22332"/>
                </a:lnTo>
                <a:lnTo>
                  <a:pt x="17319" y="22232"/>
                </a:lnTo>
                <a:lnTo>
                  <a:pt x="17420" y="22111"/>
                </a:lnTo>
                <a:lnTo>
                  <a:pt x="17480" y="21970"/>
                </a:lnTo>
                <a:lnTo>
                  <a:pt x="17500" y="21829"/>
                </a:lnTo>
                <a:lnTo>
                  <a:pt x="17520" y="21688"/>
                </a:lnTo>
                <a:lnTo>
                  <a:pt x="17500" y="21527"/>
                </a:lnTo>
                <a:lnTo>
                  <a:pt x="17480" y="21386"/>
                </a:lnTo>
                <a:lnTo>
                  <a:pt x="17420" y="21245"/>
                </a:lnTo>
                <a:lnTo>
                  <a:pt x="17319" y="21124"/>
                </a:lnTo>
                <a:lnTo>
                  <a:pt x="17218" y="21023"/>
                </a:lnTo>
                <a:lnTo>
                  <a:pt x="17077" y="20943"/>
                </a:lnTo>
                <a:lnTo>
                  <a:pt x="16916" y="20883"/>
                </a:lnTo>
                <a:close/>
                <a:moveTo>
                  <a:pt x="23098" y="20943"/>
                </a:moveTo>
                <a:lnTo>
                  <a:pt x="23038" y="20963"/>
                </a:lnTo>
                <a:lnTo>
                  <a:pt x="22978" y="21003"/>
                </a:lnTo>
                <a:lnTo>
                  <a:pt x="22917" y="21064"/>
                </a:lnTo>
                <a:lnTo>
                  <a:pt x="22394" y="21688"/>
                </a:lnTo>
                <a:lnTo>
                  <a:pt x="21890" y="22312"/>
                </a:lnTo>
                <a:lnTo>
                  <a:pt x="21709" y="22071"/>
                </a:lnTo>
                <a:lnTo>
                  <a:pt x="21487" y="21869"/>
                </a:lnTo>
                <a:lnTo>
                  <a:pt x="21387" y="21789"/>
                </a:lnTo>
                <a:lnTo>
                  <a:pt x="21266" y="21708"/>
                </a:lnTo>
                <a:lnTo>
                  <a:pt x="21125" y="21628"/>
                </a:lnTo>
                <a:lnTo>
                  <a:pt x="20984" y="21587"/>
                </a:lnTo>
                <a:lnTo>
                  <a:pt x="20944" y="21587"/>
                </a:lnTo>
                <a:lnTo>
                  <a:pt x="20903" y="21607"/>
                </a:lnTo>
                <a:lnTo>
                  <a:pt x="20863" y="21648"/>
                </a:lnTo>
                <a:lnTo>
                  <a:pt x="20863" y="21688"/>
                </a:lnTo>
                <a:lnTo>
                  <a:pt x="20883" y="21849"/>
                </a:lnTo>
                <a:lnTo>
                  <a:pt x="20903" y="21990"/>
                </a:lnTo>
                <a:lnTo>
                  <a:pt x="20964" y="22151"/>
                </a:lnTo>
                <a:lnTo>
                  <a:pt x="21024" y="22272"/>
                </a:lnTo>
                <a:lnTo>
                  <a:pt x="21185" y="22534"/>
                </a:lnTo>
                <a:lnTo>
                  <a:pt x="21387" y="22796"/>
                </a:lnTo>
                <a:lnTo>
                  <a:pt x="21367" y="22937"/>
                </a:lnTo>
                <a:lnTo>
                  <a:pt x="21145" y="23239"/>
                </a:lnTo>
                <a:lnTo>
                  <a:pt x="20924" y="23521"/>
                </a:lnTo>
                <a:lnTo>
                  <a:pt x="20823" y="23682"/>
                </a:lnTo>
                <a:lnTo>
                  <a:pt x="20722" y="23843"/>
                </a:lnTo>
                <a:lnTo>
                  <a:pt x="20642" y="24004"/>
                </a:lnTo>
                <a:lnTo>
                  <a:pt x="20581" y="24185"/>
                </a:lnTo>
                <a:lnTo>
                  <a:pt x="20581" y="24245"/>
                </a:lnTo>
                <a:lnTo>
                  <a:pt x="20581" y="24286"/>
                </a:lnTo>
                <a:lnTo>
                  <a:pt x="20601" y="24326"/>
                </a:lnTo>
                <a:lnTo>
                  <a:pt x="20642" y="24346"/>
                </a:lnTo>
                <a:lnTo>
                  <a:pt x="20682" y="24386"/>
                </a:lnTo>
                <a:lnTo>
                  <a:pt x="20783" y="24386"/>
                </a:lnTo>
                <a:lnTo>
                  <a:pt x="20823" y="24366"/>
                </a:lnTo>
                <a:lnTo>
                  <a:pt x="20984" y="24286"/>
                </a:lnTo>
                <a:lnTo>
                  <a:pt x="21125" y="24185"/>
                </a:lnTo>
                <a:lnTo>
                  <a:pt x="21367" y="23964"/>
                </a:lnTo>
                <a:lnTo>
                  <a:pt x="21608" y="23722"/>
                </a:lnTo>
                <a:lnTo>
                  <a:pt x="21830" y="23460"/>
                </a:lnTo>
                <a:lnTo>
                  <a:pt x="21890" y="23480"/>
                </a:lnTo>
                <a:lnTo>
                  <a:pt x="22112" y="23742"/>
                </a:lnTo>
                <a:lnTo>
                  <a:pt x="22353" y="24084"/>
                </a:lnTo>
                <a:lnTo>
                  <a:pt x="22494" y="24205"/>
                </a:lnTo>
                <a:lnTo>
                  <a:pt x="22575" y="24266"/>
                </a:lnTo>
                <a:lnTo>
                  <a:pt x="22676" y="24326"/>
                </a:lnTo>
                <a:lnTo>
                  <a:pt x="22756" y="24346"/>
                </a:lnTo>
                <a:lnTo>
                  <a:pt x="22857" y="24346"/>
                </a:lnTo>
                <a:lnTo>
                  <a:pt x="22937" y="24326"/>
                </a:lnTo>
                <a:lnTo>
                  <a:pt x="22998" y="24286"/>
                </a:lnTo>
                <a:lnTo>
                  <a:pt x="23058" y="24245"/>
                </a:lnTo>
                <a:lnTo>
                  <a:pt x="23098" y="24165"/>
                </a:lnTo>
                <a:lnTo>
                  <a:pt x="23119" y="24084"/>
                </a:lnTo>
                <a:lnTo>
                  <a:pt x="23098" y="23984"/>
                </a:lnTo>
                <a:lnTo>
                  <a:pt x="23078" y="23863"/>
                </a:lnTo>
                <a:lnTo>
                  <a:pt x="23018" y="23742"/>
                </a:lnTo>
                <a:lnTo>
                  <a:pt x="22957" y="23601"/>
                </a:lnTo>
                <a:lnTo>
                  <a:pt x="22877" y="23480"/>
                </a:lnTo>
                <a:lnTo>
                  <a:pt x="22696" y="23239"/>
                </a:lnTo>
                <a:lnTo>
                  <a:pt x="22494" y="23017"/>
                </a:lnTo>
                <a:lnTo>
                  <a:pt x="22494" y="22856"/>
                </a:lnTo>
                <a:lnTo>
                  <a:pt x="22474" y="22715"/>
                </a:lnTo>
                <a:lnTo>
                  <a:pt x="22957" y="22151"/>
                </a:lnTo>
                <a:lnTo>
                  <a:pt x="23441" y="21587"/>
                </a:lnTo>
                <a:lnTo>
                  <a:pt x="23481" y="21527"/>
                </a:lnTo>
                <a:lnTo>
                  <a:pt x="23521" y="21446"/>
                </a:lnTo>
                <a:lnTo>
                  <a:pt x="23541" y="21366"/>
                </a:lnTo>
                <a:lnTo>
                  <a:pt x="23541" y="21305"/>
                </a:lnTo>
                <a:lnTo>
                  <a:pt x="23521" y="21225"/>
                </a:lnTo>
                <a:lnTo>
                  <a:pt x="23481" y="21164"/>
                </a:lnTo>
                <a:lnTo>
                  <a:pt x="23400" y="21044"/>
                </a:lnTo>
                <a:lnTo>
                  <a:pt x="23300" y="20963"/>
                </a:lnTo>
                <a:lnTo>
                  <a:pt x="23239" y="20943"/>
                </a:lnTo>
                <a:close/>
                <a:moveTo>
                  <a:pt x="17581" y="24608"/>
                </a:moveTo>
                <a:lnTo>
                  <a:pt x="17400" y="24628"/>
                </a:lnTo>
                <a:lnTo>
                  <a:pt x="17238" y="24668"/>
                </a:lnTo>
                <a:lnTo>
                  <a:pt x="17097" y="24749"/>
                </a:lnTo>
                <a:lnTo>
                  <a:pt x="16997" y="24850"/>
                </a:lnTo>
                <a:lnTo>
                  <a:pt x="16896" y="24991"/>
                </a:lnTo>
                <a:lnTo>
                  <a:pt x="16836" y="25132"/>
                </a:lnTo>
                <a:lnTo>
                  <a:pt x="16795" y="25272"/>
                </a:lnTo>
                <a:lnTo>
                  <a:pt x="16795" y="25434"/>
                </a:lnTo>
                <a:lnTo>
                  <a:pt x="16795" y="25575"/>
                </a:lnTo>
                <a:lnTo>
                  <a:pt x="16836" y="25736"/>
                </a:lnTo>
                <a:lnTo>
                  <a:pt x="16896" y="25877"/>
                </a:lnTo>
                <a:lnTo>
                  <a:pt x="16997" y="25997"/>
                </a:lnTo>
                <a:lnTo>
                  <a:pt x="17097" y="26098"/>
                </a:lnTo>
                <a:lnTo>
                  <a:pt x="17238" y="26179"/>
                </a:lnTo>
                <a:lnTo>
                  <a:pt x="17400" y="26239"/>
                </a:lnTo>
                <a:lnTo>
                  <a:pt x="17782" y="26239"/>
                </a:lnTo>
                <a:lnTo>
                  <a:pt x="17943" y="26179"/>
                </a:lnTo>
                <a:lnTo>
                  <a:pt x="18064" y="26098"/>
                </a:lnTo>
                <a:lnTo>
                  <a:pt x="18185" y="25997"/>
                </a:lnTo>
                <a:lnTo>
                  <a:pt x="18265" y="25877"/>
                </a:lnTo>
                <a:lnTo>
                  <a:pt x="18326" y="25736"/>
                </a:lnTo>
                <a:lnTo>
                  <a:pt x="18366" y="25575"/>
                </a:lnTo>
                <a:lnTo>
                  <a:pt x="18386" y="25434"/>
                </a:lnTo>
                <a:lnTo>
                  <a:pt x="18366" y="25272"/>
                </a:lnTo>
                <a:lnTo>
                  <a:pt x="18326" y="25132"/>
                </a:lnTo>
                <a:lnTo>
                  <a:pt x="18265" y="24991"/>
                </a:lnTo>
                <a:lnTo>
                  <a:pt x="18185" y="24850"/>
                </a:lnTo>
                <a:lnTo>
                  <a:pt x="18064" y="24749"/>
                </a:lnTo>
                <a:lnTo>
                  <a:pt x="17943" y="24668"/>
                </a:lnTo>
                <a:lnTo>
                  <a:pt x="17782" y="24628"/>
                </a:lnTo>
                <a:lnTo>
                  <a:pt x="17581" y="24608"/>
                </a:lnTo>
                <a:close/>
                <a:moveTo>
                  <a:pt x="30428" y="20903"/>
                </a:moveTo>
                <a:lnTo>
                  <a:pt x="30408" y="20923"/>
                </a:lnTo>
                <a:lnTo>
                  <a:pt x="30388" y="20943"/>
                </a:lnTo>
                <a:lnTo>
                  <a:pt x="30308" y="21104"/>
                </a:lnTo>
                <a:lnTo>
                  <a:pt x="30287" y="21245"/>
                </a:lnTo>
                <a:lnTo>
                  <a:pt x="30267" y="21406"/>
                </a:lnTo>
                <a:lnTo>
                  <a:pt x="30267" y="21587"/>
                </a:lnTo>
                <a:lnTo>
                  <a:pt x="30267" y="21809"/>
                </a:lnTo>
                <a:lnTo>
                  <a:pt x="30267" y="21990"/>
                </a:lnTo>
                <a:lnTo>
                  <a:pt x="30328" y="22191"/>
                </a:lnTo>
                <a:lnTo>
                  <a:pt x="30408" y="22373"/>
                </a:lnTo>
                <a:lnTo>
                  <a:pt x="30187" y="22413"/>
                </a:lnTo>
                <a:lnTo>
                  <a:pt x="29985" y="22493"/>
                </a:lnTo>
                <a:lnTo>
                  <a:pt x="29804" y="22594"/>
                </a:lnTo>
                <a:lnTo>
                  <a:pt x="29643" y="22735"/>
                </a:lnTo>
                <a:lnTo>
                  <a:pt x="29522" y="22856"/>
                </a:lnTo>
                <a:lnTo>
                  <a:pt x="29422" y="23017"/>
                </a:lnTo>
                <a:lnTo>
                  <a:pt x="29341" y="23178"/>
                </a:lnTo>
                <a:lnTo>
                  <a:pt x="29301" y="23339"/>
                </a:lnTo>
                <a:lnTo>
                  <a:pt x="29039" y="23359"/>
                </a:lnTo>
                <a:lnTo>
                  <a:pt x="28817" y="23400"/>
                </a:lnTo>
                <a:lnTo>
                  <a:pt x="28596" y="23440"/>
                </a:lnTo>
                <a:lnTo>
                  <a:pt x="28475" y="23480"/>
                </a:lnTo>
                <a:lnTo>
                  <a:pt x="28374" y="23521"/>
                </a:lnTo>
                <a:lnTo>
                  <a:pt x="28294" y="23581"/>
                </a:lnTo>
                <a:lnTo>
                  <a:pt x="28213" y="23661"/>
                </a:lnTo>
                <a:lnTo>
                  <a:pt x="28133" y="23762"/>
                </a:lnTo>
                <a:lnTo>
                  <a:pt x="28113" y="23883"/>
                </a:lnTo>
                <a:lnTo>
                  <a:pt x="28133" y="24004"/>
                </a:lnTo>
                <a:lnTo>
                  <a:pt x="28153" y="24044"/>
                </a:lnTo>
                <a:lnTo>
                  <a:pt x="28193" y="24104"/>
                </a:lnTo>
                <a:lnTo>
                  <a:pt x="28274" y="24185"/>
                </a:lnTo>
                <a:lnTo>
                  <a:pt x="28354" y="24245"/>
                </a:lnTo>
                <a:lnTo>
                  <a:pt x="28475" y="24286"/>
                </a:lnTo>
                <a:lnTo>
                  <a:pt x="28636" y="24326"/>
                </a:lnTo>
                <a:lnTo>
                  <a:pt x="28918" y="24346"/>
                </a:lnTo>
                <a:lnTo>
                  <a:pt x="29361" y="24346"/>
                </a:lnTo>
                <a:lnTo>
                  <a:pt x="29502" y="24326"/>
                </a:lnTo>
                <a:lnTo>
                  <a:pt x="29643" y="24487"/>
                </a:lnTo>
                <a:lnTo>
                  <a:pt x="29724" y="24588"/>
                </a:lnTo>
                <a:lnTo>
                  <a:pt x="29844" y="24668"/>
                </a:lnTo>
                <a:lnTo>
                  <a:pt x="29965" y="24729"/>
                </a:lnTo>
                <a:lnTo>
                  <a:pt x="30086" y="24769"/>
                </a:lnTo>
                <a:lnTo>
                  <a:pt x="30046" y="25152"/>
                </a:lnTo>
                <a:lnTo>
                  <a:pt x="30066" y="25534"/>
                </a:lnTo>
                <a:lnTo>
                  <a:pt x="30086" y="25917"/>
                </a:lnTo>
                <a:lnTo>
                  <a:pt x="30147" y="26279"/>
                </a:lnTo>
                <a:lnTo>
                  <a:pt x="30187" y="26360"/>
                </a:lnTo>
                <a:lnTo>
                  <a:pt x="30247" y="26420"/>
                </a:lnTo>
                <a:lnTo>
                  <a:pt x="30308" y="26481"/>
                </a:lnTo>
                <a:lnTo>
                  <a:pt x="30388" y="26521"/>
                </a:lnTo>
                <a:lnTo>
                  <a:pt x="30569" y="26521"/>
                </a:lnTo>
                <a:lnTo>
                  <a:pt x="30670" y="26461"/>
                </a:lnTo>
                <a:lnTo>
                  <a:pt x="30731" y="26400"/>
                </a:lnTo>
                <a:lnTo>
                  <a:pt x="30791" y="26299"/>
                </a:lnTo>
                <a:lnTo>
                  <a:pt x="30811" y="26199"/>
                </a:lnTo>
                <a:lnTo>
                  <a:pt x="30811" y="25977"/>
                </a:lnTo>
                <a:lnTo>
                  <a:pt x="30811" y="25756"/>
                </a:lnTo>
                <a:lnTo>
                  <a:pt x="30751" y="25313"/>
                </a:lnTo>
                <a:lnTo>
                  <a:pt x="30710" y="24850"/>
                </a:lnTo>
                <a:lnTo>
                  <a:pt x="30892" y="24789"/>
                </a:lnTo>
                <a:lnTo>
                  <a:pt x="31073" y="24729"/>
                </a:lnTo>
                <a:lnTo>
                  <a:pt x="31254" y="24628"/>
                </a:lnTo>
                <a:lnTo>
                  <a:pt x="31395" y="24487"/>
                </a:lnTo>
                <a:lnTo>
                  <a:pt x="31516" y="24346"/>
                </a:lnTo>
                <a:lnTo>
                  <a:pt x="31617" y="24205"/>
                </a:lnTo>
                <a:lnTo>
                  <a:pt x="31677" y="24024"/>
                </a:lnTo>
                <a:lnTo>
                  <a:pt x="31737" y="23863"/>
                </a:lnTo>
                <a:lnTo>
                  <a:pt x="31959" y="23863"/>
                </a:lnTo>
                <a:lnTo>
                  <a:pt x="32039" y="23883"/>
                </a:lnTo>
                <a:lnTo>
                  <a:pt x="32321" y="23883"/>
                </a:lnTo>
                <a:lnTo>
                  <a:pt x="32603" y="23863"/>
                </a:lnTo>
                <a:lnTo>
                  <a:pt x="32664" y="23843"/>
                </a:lnTo>
                <a:lnTo>
                  <a:pt x="32724" y="23802"/>
                </a:lnTo>
                <a:lnTo>
                  <a:pt x="32764" y="23782"/>
                </a:lnTo>
                <a:lnTo>
                  <a:pt x="32785" y="23742"/>
                </a:lnTo>
                <a:lnTo>
                  <a:pt x="32825" y="23641"/>
                </a:lnTo>
                <a:lnTo>
                  <a:pt x="32805" y="23521"/>
                </a:lnTo>
                <a:lnTo>
                  <a:pt x="32764" y="23420"/>
                </a:lnTo>
                <a:lnTo>
                  <a:pt x="32684" y="23339"/>
                </a:lnTo>
                <a:lnTo>
                  <a:pt x="32644" y="23299"/>
                </a:lnTo>
                <a:lnTo>
                  <a:pt x="32583" y="23279"/>
                </a:lnTo>
                <a:lnTo>
                  <a:pt x="32442" y="23279"/>
                </a:lnTo>
                <a:lnTo>
                  <a:pt x="32160" y="23359"/>
                </a:lnTo>
                <a:lnTo>
                  <a:pt x="31999" y="23359"/>
                </a:lnTo>
                <a:lnTo>
                  <a:pt x="31737" y="23380"/>
                </a:lnTo>
                <a:lnTo>
                  <a:pt x="31697" y="23198"/>
                </a:lnTo>
                <a:lnTo>
                  <a:pt x="31617" y="23037"/>
                </a:lnTo>
                <a:lnTo>
                  <a:pt x="31516" y="22876"/>
                </a:lnTo>
                <a:lnTo>
                  <a:pt x="31395" y="22735"/>
                </a:lnTo>
                <a:lnTo>
                  <a:pt x="31214" y="22594"/>
                </a:lnTo>
                <a:lnTo>
                  <a:pt x="31012" y="22473"/>
                </a:lnTo>
                <a:lnTo>
                  <a:pt x="30811" y="22393"/>
                </a:lnTo>
                <a:lnTo>
                  <a:pt x="30590" y="22373"/>
                </a:lnTo>
                <a:lnTo>
                  <a:pt x="30650" y="22212"/>
                </a:lnTo>
                <a:lnTo>
                  <a:pt x="30670" y="22050"/>
                </a:lnTo>
                <a:lnTo>
                  <a:pt x="30670" y="21869"/>
                </a:lnTo>
                <a:lnTo>
                  <a:pt x="30670" y="21688"/>
                </a:lnTo>
                <a:lnTo>
                  <a:pt x="30650" y="21487"/>
                </a:lnTo>
                <a:lnTo>
                  <a:pt x="30630" y="21305"/>
                </a:lnTo>
                <a:lnTo>
                  <a:pt x="30569" y="21124"/>
                </a:lnTo>
                <a:lnTo>
                  <a:pt x="30529" y="21023"/>
                </a:lnTo>
                <a:lnTo>
                  <a:pt x="30489" y="20943"/>
                </a:lnTo>
                <a:lnTo>
                  <a:pt x="30469" y="20923"/>
                </a:lnTo>
                <a:lnTo>
                  <a:pt x="30428" y="20903"/>
                </a:lnTo>
                <a:close/>
                <a:moveTo>
                  <a:pt x="24105" y="25474"/>
                </a:moveTo>
                <a:lnTo>
                  <a:pt x="23924" y="25494"/>
                </a:lnTo>
                <a:lnTo>
                  <a:pt x="23783" y="25554"/>
                </a:lnTo>
                <a:lnTo>
                  <a:pt x="23642" y="25615"/>
                </a:lnTo>
                <a:lnTo>
                  <a:pt x="23541" y="25715"/>
                </a:lnTo>
                <a:lnTo>
                  <a:pt x="23461" y="25836"/>
                </a:lnTo>
                <a:lnTo>
                  <a:pt x="23400" y="25977"/>
                </a:lnTo>
                <a:lnTo>
                  <a:pt x="23360" y="26118"/>
                </a:lnTo>
                <a:lnTo>
                  <a:pt x="23340" y="26279"/>
                </a:lnTo>
                <a:lnTo>
                  <a:pt x="23360" y="26420"/>
                </a:lnTo>
                <a:lnTo>
                  <a:pt x="23400" y="26561"/>
                </a:lnTo>
                <a:lnTo>
                  <a:pt x="23461" y="26702"/>
                </a:lnTo>
                <a:lnTo>
                  <a:pt x="23541" y="26823"/>
                </a:lnTo>
                <a:lnTo>
                  <a:pt x="23642" y="26924"/>
                </a:lnTo>
                <a:lnTo>
                  <a:pt x="23783" y="27004"/>
                </a:lnTo>
                <a:lnTo>
                  <a:pt x="23924" y="27045"/>
                </a:lnTo>
                <a:lnTo>
                  <a:pt x="24105" y="27065"/>
                </a:lnTo>
                <a:lnTo>
                  <a:pt x="24287" y="27045"/>
                </a:lnTo>
                <a:lnTo>
                  <a:pt x="24448" y="27004"/>
                </a:lnTo>
                <a:lnTo>
                  <a:pt x="24589" y="26924"/>
                </a:lnTo>
                <a:lnTo>
                  <a:pt x="24689" y="26823"/>
                </a:lnTo>
                <a:lnTo>
                  <a:pt x="24770" y="26702"/>
                </a:lnTo>
                <a:lnTo>
                  <a:pt x="24830" y="26561"/>
                </a:lnTo>
                <a:lnTo>
                  <a:pt x="24871" y="26420"/>
                </a:lnTo>
                <a:lnTo>
                  <a:pt x="24871" y="26279"/>
                </a:lnTo>
                <a:lnTo>
                  <a:pt x="24871" y="26118"/>
                </a:lnTo>
                <a:lnTo>
                  <a:pt x="24830" y="25977"/>
                </a:lnTo>
                <a:lnTo>
                  <a:pt x="24770" y="25836"/>
                </a:lnTo>
                <a:lnTo>
                  <a:pt x="24689" y="25715"/>
                </a:lnTo>
                <a:lnTo>
                  <a:pt x="24589" y="25615"/>
                </a:lnTo>
                <a:lnTo>
                  <a:pt x="24448" y="25554"/>
                </a:lnTo>
                <a:lnTo>
                  <a:pt x="24287" y="25494"/>
                </a:lnTo>
                <a:lnTo>
                  <a:pt x="24105" y="25474"/>
                </a:lnTo>
                <a:close/>
                <a:moveTo>
                  <a:pt x="14480" y="24084"/>
                </a:moveTo>
                <a:lnTo>
                  <a:pt x="14379" y="24104"/>
                </a:lnTo>
                <a:lnTo>
                  <a:pt x="14298" y="24145"/>
                </a:lnTo>
                <a:lnTo>
                  <a:pt x="14218" y="24205"/>
                </a:lnTo>
                <a:lnTo>
                  <a:pt x="13956" y="24467"/>
                </a:lnTo>
                <a:lnTo>
                  <a:pt x="13694" y="24729"/>
                </a:lnTo>
                <a:lnTo>
                  <a:pt x="13211" y="25313"/>
                </a:lnTo>
                <a:lnTo>
                  <a:pt x="13030" y="25313"/>
                </a:lnTo>
                <a:lnTo>
                  <a:pt x="12869" y="25353"/>
                </a:lnTo>
                <a:lnTo>
                  <a:pt x="12728" y="25393"/>
                </a:lnTo>
                <a:lnTo>
                  <a:pt x="12587" y="25474"/>
                </a:lnTo>
                <a:lnTo>
                  <a:pt x="12486" y="25534"/>
                </a:lnTo>
                <a:lnTo>
                  <a:pt x="12365" y="25413"/>
                </a:lnTo>
                <a:lnTo>
                  <a:pt x="12083" y="25091"/>
                </a:lnTo>
                <a:lnTo>
                  <a:pt x="11801" y="24789"/>
                </a:lnTo>
                <a:lnTo>
                  <a:pt x="11640" y="24648"/>
                </a:lnTo>
                <a:lnTo>
                  <a:pt x="11459" y="24507"/>
                </a:lnTo>
                <a:lnTo>
                  <a:pt x="11278" y="24407"/>
                </a:lnTo>
                <a:lnTo>
                  <a:pt x="11076" y="24326"/>
                </a:lnTo>
                <a:lnTo>
                  <a:pt x="10996" y="24326"/>
                </a:lnTo>
                <a:lnTo>
                  <a:pt x="10935" y="24366"/>
                </a:lnTo>
                <a:lnTo>
                  <a:pt x="10895" y="24427"/>
                </a:lnTo>
                <a:lnTo>
                  <a:pt x="10895" y="24527"/>
                </a:lnTo>
                <a:lnTo>
                  <a:pt x="10935" y="24709"/>
                </a:lnTo>
                <a:lnTo>
                  <a:pt x="11016" y="24890"/>
                </a:lnTo>
                <a:lnTo>
                  <a:pt x="11117" y="25051"/>
                </a:lnTo>
                <a:lnTo>
                  <a:pt x="11238" y="25212"/>
                </a:lnTo>
                <a:lnTo>
                  <a:pt x="11479" y="25514"/>
                </a:lnTo>
                <a:lnTo>
                  <a:pt x="11741" y="25816"/>
                </a:lnTo>
                <a:lnTo>
                  <a:pt x="12043" y="26159"/>
                </a:lnTo>
                <a:lnTo>
                  <a:pt x="12003" y="26320"/>
                </a:lnTo>
                <a:lnTo>
                  <a:pt x="11962" y="26541"/>
                </a:lnTo>
                <a:lnTo>
                  <a:pt x="11962" y="26642"/>
                </a:lnTo>
                <a:lnTo>
                  <a:pt x="11983" y="26742"/>
                </a:lnTo>
                <a:lnTo>
                  <a:pt x="11660" y="27125"/>
                </a:lnTo>
                <a:lnTo>
                  <a:pt x="11519" y="27306"/>
                </a:lnTo>
                <a:lnTo>
                  <a:pt x="11399" y="27508"/>
                </a:lnTo>
                <a:lnTo>
                  <a:pt x="11298" y="27709"/>
                </a:lnTo>
                <a:lnTo>
                  <a:pt x="11217" y="27931"/>
                </a:lnTo>
                <a:lnTo>
                  <a:pt x="11177" y="28132"/>
                </a:lnTo>
                <a:lnTo>
                  <a:pt x="11197" y="28353"/>
                </a:lnTo>
                <a:lnTo>
                  <a:pt x="11197" y="28394"/>
                </a:lnTo>
                <a:lnTo>
                  <a:pt x="11238" y="28414"/>
                </a:lnTo>
                <a:lnTo>
                  <a:pt x="11298" y="28434"/>
                </a:lnTo>
                <a:lnTo>
                  <a:pt x="11419" y="28434"/>
                </a:lnTo>
                <a:lnTo>
                  <a:pt x="11540" y="28414"/>
                </a:lnTo>
                <a:lnTo>
                  <a:pt x="11660" y="28374"/>
                </a:lnTo>
                <a:lnTo>
                  <a:pt x="11761" y="28313"/>
                </a:lnTo>
                <a:lnTo>
                  <a:pt x="11962" y="28192"/>
                </a:lnTo>
                <a:lnTo>
                  <a:pt x="12144" y="28031"/>
                </a:lnTo>
                <a:lnTo>
                  <a:pt x="12546" y="27629"/>
                </a:lnTo>
                <a:lnTo>
                  <a:pt x="12587" y="27649"/>
                </a:lnTo>
                <a:lnTo>
                  <a:pt x="12748" y="27729"/>
                </a:lnTo>
                <a:lnTo>
                  <a:pt x="12869" y="27770"/>
                </a:lnTo>
                <a:lnTo>
                  <a:pt x="13010" y="27790"/>
                </a:lnTo>
                <a:lnTo>
                  <a:pt x="13191" y="27810"/>
                </a:lnTo>
                <a:lnTo>
                  <a:pt x="13332" y="27810"/>
                </a:lnTo>
                <a:lnTo>
                  <a:pt x="13473" y="27790"/>
                </a:lnTo>
                <a:lnTo>
                  <a:pt x="14198" y="28595"/>
                </a:lnTo>
                <a:lnTo>
                  <a:pt x="14439" y="28917"/>
                </a:lnTo>
                <a:lnTo>
                  <a:pt x="14580" y="29099"/>
                </a:lnTo>
                <a:lnTo>
                  <a:pt x="14721" y="29260"/>
                </a:lnTo>
                <a:lnTo>
                  <a:pt x="14882" y="29421"/>
                </a:lnTo>
                <a:lnTo>
                  <a:pt x="15064" y="29542"/>
                </a:lnTo>
                <a:lnTo>
                  <a:pt x="15144" y="29582"/>
                </a:lnTo>
                <a:lnTo>
                  <a:pt x="15245" y="29622"/>
                </a:lnTo>
                <a:lnTo>
                  <a:pt x="15325" y="29642"/>
                </a:lnTo>
                <a:lnTo>
                  <a:pt x="15426" y="29642"/>
                </a:lnTo>
                <a:lnTo>
                  <a:pt x="15507" y="29622"/>
                </a:lnTo>
                <a:lnTo>
                  <a:pt x="15567" y="29602"/>
                </a:lnTo>
                <a:lnTo>
                  <a:pt x="15627" y="29542"/>
                </a:lnTo>
                <a:lnTo>
                  <a:pt x="15648" y="29461"/>
                </a:lnTo>
                <a:lnTo>
                  <a:pt x="15668" y="29380"/>
                </a:lnTo>
                <a:lnTo>
                  <a:pt x="15668" y="29300"/>
                </a:lnTo>
                <a:lnTo>
                  <a:pt x="15627" y="29119"/>
                </a:lnTo>
                <a:lnTo>
                  <a:pt x="15547" y="28978"/>
                </a:lnTo>
                <a:lnTo>
                  <a:pt x="15446" y="28817"/>
                </a:lnTo>
                <a:lnTo>
                  <a:pt x="15325" y="28676"/>
                </a:lnTo>
                <a:lnTo>
                  <a:pt x="15205" y="28535"/>
                </a:lnTo>
                <a:lnTo>
                  <a:pt x="14963" y="28293"/>
                </a:lnTo>
                <a:lnTo>
                  <a:pt x="14137" y="27367"/>
                </a:lnTo>
                <a:lnTo>
                  <a:pt x="14218" y="27226"/>
                </a:lnTo>
                <a:lnTo>
                  <a:pt x="14319" y="27004"/>
                </a:lnTo>
                <a:lnTo>
                  <a:pt x="14399" y="26763"/>
                </a:lnTo>
                <a:lnTo>
                  <a:pt x="14419" y="26521"/>
                </a:lnTo>
                <a:lnTo>
                  <a:pt x="14399" y="26340"/>
                </a:lnTo>
                <a:lnTo>
                  <a:pt x="14359" y="26159"/>
                </a:lnTo>
                <a:lnTo>
                  <a:pt x="14298" y="25997"/>
                </a:lnTo>
                <a:lnTo>
                  <a:pt x="14198" y="25836"/>
                </a:lnTo>
                <a:lnTo>
                  <a:pt x="14641" y="25353"/>
                </a:lnTo>
                <a:lnTo>
                  <a:pt x="14842" y="25091"/>
                </a:lnTo>
                <a:lnTo>
                  <a:pt x="15023" y="24829"/>
                </a:lnTo>
                <a:lnTo>
                  <a:pt x="15084" y="24749"/>
                </a:lnTo>
                <a:lnTo>
                  <a:pt x="15104" y="24648"/>
                </a:lnTo>
                <a:lnTo>
                  <a:pt x="15104" y="24568"/>
                </a:lnTo>
                <a:lnTo>
                  <a:pt x="15104" y="24467"/>
                </a:lnTo>
                <a:lnTo>
                  <a:pt x="15064" y="24386"/>
                </a:lnTo>
                <a:lnTo>
                  <a:pt x="15023" y="24326"/>
                </a:lnTo>
                <a:lnTo>
                  <a:pt x="14963" y="24245"/>
                </a:lnTo>
                <a:lnTo>
                  <a:pt x="14903" y="24185"/>
                </a:lnTo>
                <a:lnTo>
                  <a:pt x="14822" y="24145"/>
                </a:lnTo>
                <a:lnTo>
                  <a:pt x="14741" y="24104"/>
                </a:lnTo>
                <a:lnTo>
                  <a:pt x="14661" y="24084"/>
                </a:lnTo>
                <a:close/>
                <a:moveTo>
                  <a:pt x="27428" y="28414"/>
                </a:moveTo>
                <a:lnTo>
                  <a:pt x="27307" y="28454"/>
                </a:lnTo>
                <a:lnTo>
                  <a:pt x="27186" y="28494"/>
                </a:lnTo>
                <a:lnTo>
                  <a:pt x="27065" y="28555"/>
                </a:lnTo>
                <a:lnTo>
                  <a:pt x="26945" y="28615"/>
                </a:lnTo>
                <a:lnTo>
                  <a:pt x="26844" y="28716"/>
                </a:lnTo>
                <a:lnTo>
                  <a:pt x="26743" y="28817"/>
                </a:lnTo>
                <a:lnTo>
                  <a:pt x="26683" y="28917"/>
                </a:lnTo>
                <a:lnTo>
                  <a:pt x="26622" y="29038"/>
                </a:lnTo>
                <a:lnTo>
                  <a:pt x="26582" y="29179"/>
                </a:lnTo>
                <a:lnTo>
                  <a:pt x="26562" y="29300"/>
                </a:lnTo>
                <a:lnTo>
                  <a:pt x="26542" y="29441"/>
                </a:lnTo>
                <a:lnTo>
                  <a:pt x="26562" y="29562"/>
                </a:lnTo>
                <a:lnTo>
                  <a:pt x="26582" y="29703"/>
                </a:lnTo>
                <a:lnTo>
                  <a:pt x="26622" y="29824"/>
                </a:lnTo>
                <a:lnTo>
                  <a:pt x="26683" y="29944"/>
                </a:lnTo>
                <a:lnTo>
                  <a:pt x="26763" y="30045"/>
                </a:lnTo>
                <a:lnTo>
                  <a:pt x="26844" y="30146"/>
                </a:lnTo>
                <a:lnTo>
                  <a:pt x="26945" y="30246"/>
                </a:lnTo>
                <a:lnTo>
                  <a:pt x="27045" y="30307"/>
                </a:lnTo>
                <a:lnTo>
                  <a:pt x="27166" y="30367"/>
                </a:lnTo>
                <a:lnTo>
                  <a:pt x="27287" y="30408"/>
                </a:lnTo>
                <a:lnTo>
                  <a:pt x="27307" y="30428"/>
                </a:lnTo>
                <a:lnTo>
                  <a:pt x="27448" y="30448"/>
                </a:lnTo>
                <a:lnTo>
                  <a:pt x="27710" y="30448"/>
                </a:lnTo>
                <a:lnTo>
                  <a:pt x="27851" y="30428"/>
                </a:lnTo>
                <a:lnTo>
                  <a:pt x="27972" y="30367"/>
                </a:lnTo>
                <a:lnTo>
                  <a:pt x="28093" y="30327"/>
                </a:lnTo>
                <a:lnTo>
                  <a:pt x="28193" y="30246"/>
                </a:lnTo>
                <a:lnTo>
                  <a:pt x="28294" y="30166"/>
                </a:lnTo>
                <a:lnTo>
                  <a:pt x="28374" y="30065"/>
                </a:lnTo>
                <a:lnTo>
                  <a:pt x="28455" y="29944"/>
                </a:lnTo>
                <a:lnTo>
                  <a:pt x="28515" y="29844"/>
                </a:lnTo>
                <a:lnTo>
                  <a:pt x="28556" y="29703"/>
                </a:lnTo>
                <a:lnTo>
                  <a:pt x="28596" y="29521"/>
                </a:lnTo>
                <a:lnTo>
                  <a:pt x="28576" y="29300"/>
                </a:lnTo>
                <a:lnTo>
                  <a:pt x="28536" y="29119"/>
                </a:lnTo>
                <a:lnTo>
                  <a:pt x="28495" y="29018"/>
                </a:lnTo>
                <a:lnTo>
                  <a:pt x="28455" y="28937"/>
                </a:lnTo>
                <a:lnTo>
                  <a:pt x="28435" y="28917"/>
                </a:lnTo>
                <a:lnTo>
                  <a:pt x="28294" y="28716"/>
                </a:lnTo>
                <a:lnTo>
                  <a:pt x="28193" y="28615"/>
                </a:lnTo>
                <a:lnTo>
                  <a:pt x="28072" y="28555"/>
                </a:lnTo>
                <a:lnTo>
                  <a:pt x="27952" y="28494"/>
                </a:lnTo>
                <a:lnTo>
                  <a:pt x="27831" y="28454"/>
                </a:lnTo>
                <a:lnTo>
                  <a:pt x="27710" y="28414"/>
                </a:lnTo>
                <a:close/>
                <a:moveTo>
                  <a:pt x="5418" y="25051"/>
                </a:moveTo>
                <a:lnTo>
                  <a:pt x="5357" y="25071"/>
                </a:lnTo>
                <a:lnTo>
                  <a:pt x="5317" y="25091"/>
                </a:lnTo>
                <a:lnTo>
                  <a:pt x="5297" y="25132"/>
                </a:lnTo>
                <a:lnTo>
                  <a:pt x="5257" y="25172"/>
                </a:lnTo>
                <a:lnTo>
                  <a:pt x="5237" y="25272"/>
                </a:lnTo>
                <a:lnTo>
                  <a:pt x="5216" y="25373"/>
                </a:lnTo>
                <a:lnTo>
                  <a:pt x="5216" y="25595"/>
                </a:lnTo>
                <a:lnTo>
                  <a:pt x="5237" y="26018"/>
                </a:lnTo>
                <a:lnTo>
                  <a:pt x="5257" y="26179"/>
                </a:lnTo>
                <a:lnTo>
                  <a:pt x="5277" y="26340"/>
                </a:lnTo>
                <a:lnTo>
                  <a:pt x="5075" y="26380"/>
                </a:lnTo>
                <a:lnTo>
                  <a:pt x="4934" y="26440"/>
                </a:lnTo>
                <a:lnTo>
                  <a:pt x="4794" y="26521"/>
                </a:lnTo>
                <a:lnTo>
                  <a:pt x="4673" y="26602"/>
                </a:lnTo>
                <a:lnTo>
                  <a:pt x="4532" y="26702"/>
                </a:lnTo>
                <a:lnTo>
                  <a:pt x="4431" y="26823"/>
                </a:lnTo>
                <a:lnTo>
                  <a:pt x="4351" y="26964"/>
                </a:lnTo>
                <a:lnTo>
                  <a:pt x="4270" y="27105"/>
                </a:lnTo>
                <a:lnTo>
                  <a:pt x="4230" y="27246"/>
                </a:lnTo>
                <a:lnTo>
                  <a:pt x="4230" y="27266"/>
                </a:lnTo>
                <a:lnTo>
                  <a:pt x="3847" y="27286"/>
                </a:lnTo>
                <a:lnTo>
                  <a:pt x="3686" y="27306"/>
                </a:lnTo>
                <a:lnTo>
                  <a:pt x="3545" y="27347"/>
                </a:lnTo>
                <a:lnTo>
                  <a:pt x="3424" y="27387"/>
                </a:lnTo>
                <a:lnTo>
                  <a:pt x="3344" y="27447"/>
                </a:lnTo>
                <a:lnTo>
                  <a:pt x="3303" y="27508"/>
                </a:lnTo>
                <a:lnTo>
                  <a:pt x="3303" y="27568"/>
                </a:lnTo>
                <a:lnTo>
                  <a:pt x="3344" y="27689"/>
                </a:lnTo>
                <a:lnTo>
                  <a:pt x="3424" y="27770"/>
                </a:lnTo>
                <a:lnTo>
                  <a:pt x="3525" y="27830"/>
                </a:lnTo>
                <a:lnTo>
                  <a:pt x="3646" y="27870"/>
                </a:lnTo>
                <a:lnTo>
                  <a:pt x="3767" y="27890"/>
                </a:lnTo>
                <a:lnTo>
                  <a:pt x="3907" y="27890"/>
                </a:lnTo>
                <a:lnTo>
                  <a:pt x="4129" y="27910"/>
                </a:lnTo>
                <a:lnTo>
                  <a:pt x="4230" y="27910"/>
                </a:lnTo>
                <a:lnTo>
                  <a:pt x="4310" y="28112"/>
                </a:lnTo>
                <a:lnTo>
                  <a:pt x="4431" y="28293"/>
                </a:lnTo>
                <a:lnTo>
                  <a:pt x="4592" y="28454"/>
                </a:lnTo>
                <a:lnTo>
                  <a:pt x="4773" y="28595"/>
                </a:lnTo>
                <a:lnTo>
                  <a:pt x="4955" y="28676"/>
                </a:lnTo>
                <a:lnTo>
                  <a:pt x="5156" y="28736"/>
                </a:lnTo>
                <a:lnTo>
                  <a:pt x="5116" y="28917"/>
                </a:lnTo>
                <a:lnTo>
                  <a:pt x="5116" y="29099"/>
                </a:lnTo>
                <a:lnTo>
                  <a:pt x="5096" y="29380"/>
                </a:lnTo>
                <a:lnTo>
                  <a:pt x="5116" y="29662"/>
                </a:lnTo>
                <a:lnTo>
                  <a:pt x="5176" y="30206"/>
                </a:lnTo>
                <a:lnTo>
                  <a:pt x="5216" y="30307"/>
                </a:lnTo>
                <a:lnTo>
                  <a:pt x="5257" y="30408"/>
                </a:lnTo>
                <a:lnTo>
                  <a:pt x="5337" y="30508"/>
                </a:lnTo>
                <a:lnTo>
                  <a:pt x="5398" y="30528"/>
                </a:lnTo>
                <a:lnTo>
                  <a:pt x="5438" y="30548"/>
                </a:lnTo>
                <a:lnTo>
                  <a:pt x="5599" y="30548"/>
                </a:lnTo>
                <a:lnTo>
                  <a:pt x="5720" y="30508"/>
                </a:lnTo>
                <a:lnTo>
                  <a:pt x="5780" y="30468"/>
                </a:lnTo>
                <a:lnTo>
                  <a:pt x="5821" y="30428"/>
                </a:lnTo>
                <a:lnTo>
                  <a:pt x="5881" y="30327"/>
                </a:lnTo>
                <a:lnTo>
                  <a:pt x="5901" y="30226"/>
                </a:lnTo>
                <a:lnTo>
                  <a:pt x="5881" y="30105"/>
                </a:lnTo>
                <a:lnTo>
                  <a:pt x="5821" y="29642"/>
                </a:lnTo>
                <a:lnTo>
                  <a:pt x="5760" y="29179"/>
                </a:lnTo>
                <a:lnTo>
                  <a:pt x="5680" y="28716"/>
                </a:lnTo>
                <a:lnTo>
                  <a:pt x="5680" y="28696"/>
                </a:lnTo>
                <a:lnTo>
                  <a:pt x="5841" y="28656"/>
                </a:lnTo>
                <a:lnTo>
                  <a:pt x="5962" y="28595"/>
                </a:lnTo>
                <a:lnTo>
                  <a:pt x="6062" y="28535"/>
                </a:lnTo>
                <a:lnTo>
                  <a:pt x="6163" y="28474"/>
                </a:lnTo>
                <a:lnTo>
                  <a:pt x="6243" y="28374"/>
                </a:lnTo>
                <a:lnTo>
                  <a:pt x="6364" y="28233"/>
                </a:lnTo>
                <a:lnTo>
                  <a:pt x="6465" y="28072"/>
                </a:lnTo>
                <a:lnTo>
                  <a:pt x="6505" y="28011"/>
                </a:lnTo>
                <a:lnTo>
                  <a:pt x="7432" y="28011"/>
                </a:lnTo>
                <a:lnTo>
                  <a:pt x="7713" y="27991"/>
                </a:lnTo>
                <a:lnTo>
                  <a:pt x="7975" y="27931"/>
                </a:lnTo>
                <a:lnTo>
                  <a:pt x="8076" y="27910"/>
                </a:lnTo>
                <a:lnTo>
                  <a:pt x="8177" y="27870"/>
                </a:lnTo>
                <a:lnTo>
                  <a:pt x="8237" y="27810"/>
                </a:lnTo>
                <a:lnTo>
                  <a:pt x="8297" y="27770"/>
                </a:lnTo>
                <a:lnTo>
                  <a:pt x="8318" y="27689"/>
                </a:lnTo>
                <a:lnTo>
                  <a:pt x="8318" y="27629"/>
                </a:lnTo>
                <a:lnTo>
                  <a:pt x="8297" y="27568"/>
                </a:lnTo>
                <a:lnTo>
                  <a:pt x="8277" y="27508"/>
                </a:lnTo>
                <a:lnTo>
                  <a:pt x="8197" y="27427"/>
                </a:lnTo>
                <a:lnTo>
                  <a:pt x="8076" y="27367"/>
                </a:lnTo>
                <a:lnTo>
                  <a:pt x="7955" y="27347"/>
                </a:lnTo>
                <a:lnTo>
                  <a:pt x="7814" y="27326"/>
                </a:lnTo>
                <a:lnTo>
                  <a:pt x="7693" y="27306"/>
                </a:lnTo>
                <a:lnTo>
                  <a:pt x="6566" y="27306"/>
                </a:lnTo>
                <a:lnTo>
                  <a:pt x="6566" y="27226"/>
                </a:lnTo>
                <a:lnTo>
                  <a:pt x="6525" y="27105"/>
                </a:lnTo>
                <a:lnTo>
                  <a:pt x="6485" y="27004"/>
                </a:lnTo>
                <a:lnTo>
                  <a:pt x="6344" y="26803"/>
                </a:lnTo>
                <a:lnTo>
                  <a:pt x="6183" y="26642"/>
                </a:lnTo>
                <a:lnTo>
                  <a:pt x="6002" y="26501"/>
                </a:lnTo>
                <a:lnTo>
                  <a:pt x="5720" y="26380"/>
                </a:lnTo>
                <a:lnTo>
                  <a:pt x="5720" y="26138"/>
                </a:lnTo>
                <a:lnTo>
                  <a:pt x="5720" y="25897"/>
                </a:lnTo>
                <a:lnTo>
                  <a:pt x="5680" y="25514"/>
                </a:lnTo>
                <a:lnTo>
                  <a:pt x="5639" y="25313"/>
                </a:lnTo>
                <a:lnTo>
                  <a:pt x="5579" y="25132"/>
                </a:lnTo>
                <a:lnTo>
                  <a:pt x="5539" y="25091"/>
                </a:lnTo>
                <a:lnTo>
                  <a:pt x="5498" y="25051"/>
                </a:lnTo>
                <a:close/>
                <a:moveTo>
                  <a:pt x="12506" y="30488"/>
                </a:moveTo>
                <a:lnTo>
                  <a:pt x="12305" y="30508"/>
                </a:lnTo>
                <a:lnTo>
                  <a:pt x="12083" y="30569"/>
                </a:lnTo>
                <a:lnTo>
                  <a:pt x="11902" y="30669"/>
                </a:lnTo>
                <a:lnTo>
                  <a:pt x="11741" y="30810"/>
                </a:lnTo>
                <a:lnTo>
                  <a:pt x="11600" y="30971"/>
                </a:lnTo>
                <a:lnTo>
                  <a:pt x="11499" y="31173"/>
                </a:lnTo>
                <a:lnTo>
                  <a:pt x="11439" y="31374"/>
                </a:lnTo>
                <a:lnTo>
                  <a:pt x="11419" y="31596"/>
                </a:lnTo>
                <a:lnTo>
                  <a:pt x="11439" y="31797"/>
                </a:lnTo>
                <a:lnTo>
                  <a:pt x="11499" y="31998"/>
                </a:lnTo>
                <a:lnTo>
                  <a:pt x="11600" y="32200"/>
                </a:lnTo>
                <a:lnTo>
                  <a:pt x="11741" y="32361"/>
                </a:lnTo>
                <a:lnTo>
                  <a:pt x="11902" y="32502"/>
                </a:lnTo>
                <a:lnTo>
                  <a:pt x="12083" y="32602"/>
                </a:lnTo>
                <a:lnTo>
                  <a:pt x="12305" y="32663"/>
                </a:lnTo>
                <a:lnTo>
                  <a:pt x="12506" y="32683"/>
                </a:lnTo>
                <a:lnTo>
                  <a:pt x="12728" y="32663"/>
                </a:lnTo>
                <a:lnTo>
                  <a:pt x="12929" y="32602"/>
                </a:lnTo>
                <a:lnTo>
                  <a:pt x="13130" y="32502"/>
                </a:lnTo>
                <a:lnTo>
                  <a:pt x="13292" y="32361"/>
                </a:lnTo>
                <a:lnTo>
                  <a:pt x="13432" y="32200"/>
                </a:lnTo>
                <a:lnTo>
                  <a:pt x="13533" y="31998"/>
                </a:lnTo>
                <a:lnTo>
                  <a:pt x="13594" y="31797"/>
                </a:lnTo>
                <a:lnTo>
                  <a:pt x="13614" y="31596"/>
                </a:lnTo>
                <a:lnTo>
                  <a:pt x="13594" y="31374"/>
                </a:lnTo>
                <a:lnTo>
                  <a:pt x="13533" y="31173"/>
                </a:lnTo>
                <a:lnTo>
                  <a:pt x="13432" y="30971"/>
                </a:lnTo>
                <a:lnTo>
                  <a:pt x="13292" y="30810"/>
                </a:lnTo>
                <a:lnTo>
                  <a:pt x="13130" y="30669"/>
                </a:lnTo>
                <a:lnTo>
                  <a:pt x="12929" y="30569"/>
                </a:lnTo>
                <a:lnTo>
                  <a:pt x="12728" y="30508"/>
                </a:lnTo>
                <a:lnTo>
                  <a:pt x="12506" y="30488"/>
                </a:lnTo>
                <a:close/>
                <a:moveTo>
                  <a:pt x="21105" y="30971"/>
                </a:moveTo>
                <a:lnTo>
                  <a:pt x="20903" y="30991"/>
                </a:lnTo>
                <a:lnTo>
                  <a:pt x="20722" y="31032"/>
                </a:lnTo>
                <a:lnTo>
                  <a:pt x="20561" y="31132"/>
                </a:lnTo>
                <a:lnTo>
                  <a:pt x="20400" y="31253"/>
                </a:lnTo>
                <a:lnTo>
                  <a:pt x="20279" y="31394"/>
                </a:lnTo>
                <a:lnTo>
                  <a:pt x="20199" y="31555"/>
                </a:lnTo>
                <a:lnTo>
                  <a:pt x="20138" y="31757"/>
                </a:lnTo>
                <a:lnTo>
                  <a:pt x="20118" y="31938"/>
                </a:lnTo>
                <a:lnTo>
                  <a:pt x="20138" y="32139"/>
                </a:lnTo>
                <a:lnTo>
                  <a:pt x="20199" y="32321"/>
                </a:lnTo>
                <a:lnTo>
                  <a:pt x="20279" y="32482"/>
                </a:lnTo>
                <a:lnTo>
                  <a:pt x="20400" y="32643"/>
                </a:lnTo>
                <a:lnTo>
                  <a:pt x="20561" y="32764"/>
                </a:lnTo>
                <a:lnTo>
                  <a:pt x="20722" y="32844"/>
                </a:lnTo>
                <a:lnTo>
                  <a:pt x="20903" y="32905"/>
                </a:lnTo>
                <a:lnTo>
                  <a:pt x="21105" y="32925"/>
                </a:lnTo>
                <a:lnTo>
                  <a:pt x="21286" y="32905"/>
                </a:lnTo>
                <a:lnTo>
                  <a:pt x="21467" y="32844"/>
                </a:lnTo>
                <a:lnTo>
                  <a:pt x="21649" y="32764"/>
                </a:lnTo>
                <a:lnTo>
                  <a:pt x="21789" y="32643"/>
                </a:lnTo>
                <a:lnTo>
                  <a:pt x="21910" y="32482"/>
                </a:lnTo>
                <a:lnTo>
                  <a:pt x="21991" y="32321"/>
                </a:lnTo>
                <a:lnTo>
                  <a:pt x="22051" y="32139"/>
                </a:lnTo>
                <a:lnTo>
                  <a:pt x="22071" y="31938"/>
                </a:lnTo>
                <a:lnTo>
                  <a:pt x="22051" y="31757"/>
                </a:lnTo>
                <a:lnTo>
                  <a:pt x="21991" y="31555"/>
                </a:lnTo>
                <a:lnTo>
                  <a:pt x="21910" y="31394"/>
                </a:lnTo>
                <a:lnTo>
                  <a:pt x="21789" y="31253"/>
                </a:lnTo>
                <a:lnTo>
                  <a:pt x="21649" y="31132"/>
                </a:lnTo>
                <a:lnTo>
                  <a:pt x="21467" y="31032"/>
                </a:lnTo>
                <a:lnTo>
                  <a:pt x="21286" y="30991"/>
                </a:lnTo>
                <a:lnTo>
                  <a:pt x="21105" y="30971"/>
                </a:lnTo>
                <a:close/>
                <a:moveTo>
                  <a:pt x="19695" y="6645"/>
                </a:moveTo>
                <a:lnTo>
                  <a:pt x="20440" y="6686"/>
                </a:lnTo>
                <a:lnTo>
                  <a:pt x="21165" y="6746"/>
                </a:lnTo>
                <a:lnTo>
                  <a:pt x="21890" y="6867"/>
                </a:lnTo>
                <a:lnTo>
                  <a:pt x="22615" y="7028"/>
                </a:lnTo>
                <a:lnTo>
                  <a:pt x="23320" y="7229"/>
                </a:lnTo>
                <a:lnTo>
                  <a:pt x="24025" y="7471"/>
                </a:lnTo>
                <a:lnTo>
                  <a:pt x="24709" y="7733"/>
                </a:lnTo>
                <a:lnTo>
                  <a:pt x="25374" y="8035"/>
                </a:lnTo>
                <a:lnTo>
                  <a:pt x="26018" y="8397"/>
                </a:lnTo>
                <a:lnTo>
                  <a:pt x="26643" y="8760"/>
                </a:lnTo>
                <a:lnTo>
                  <a:pt x="27267" y="9183"/>
                </a:lnTo>
                <a:lnTo>
                  <a:pt x="27851" y="9626"/>
                </a:lnTo>
                <a:lnTo>
                  <a:pt x="28435" y="10129"/>
                </a:lnTo>
                <a:lnTo>
                  <a:pt x="28999" y="10653"/>
                </a:lnTo>
                <a:lnTo>
                  <a:pt x="29502" y="11217"/>
                </a:lnTo>
                <a:lnTo>
                  <a:pt x="30006" y="11821"/>
                </a:lnTo>
                <a:lnTo>
                  <a:pt x="30449" y="12445"/>
                </a:lnTo>
                <a:lnTo>
                  <a:pt x="30871" y="13089"/>
                </a:lnTo>
                <a:lnTo>
                  <a:pt x="31234" y="13734"/>
                </a:lnTo>
                <a:lnTo>
                  <a:pt x="31596" y="14418"/>
                </a:lnTo>
                <a:lnTo>
                  <a:pt x="31898" y="15123"/>
                </a:lnTo>
                <a:lnTo>
                  <a:pt x="32180" y="15848"/>
                </a:lnTo>
                <a:lnTo>
                  <a:pt x="32402" y="16573"/>
                </a:lnTo>
                <a:lnTo>
                  <a:pt x="32603" y="17318"/>
                </a:lnTo>
                <a:lnTo>
                  <a:pt x="32785" y="18063"/>
                </a:lnTo>
                <a:lnTo>
                  <a:pt x="32905" y="18828"/>
                </a:lnTo>
                <a:lnTo>
                  <a:pt x="33006" y="19594"/>
                </a:lnTo>
                <a:lnTo>
                  <a:pt x="33046" y="20359"/>
                </a:lnTo>
                <a:lnTo>
                  <a:pt x="33066" y="21124"/>
                </a:lnTo>
                <a:lnTo>
                  <a:pt x="33046" y="21869"/>
                </a:lnTo>
                <a:lnTo>
                  <a:pt x="32986" y="22634"/>
                </a:lnTo>
                <a:lnTo>
                  <a:pt x="32905" y="23380"/>
                </a:lnTo>
                <a:lnTo>
                  <a:pt x="32764" y="24104"/>
                </a:lnTo>
                <a:lnTo>
                  <a:pt x="32603" y="24829"/>
                </a:lnTo>
                <a:lnTo>
                  <a:pt x="32402" y="25554"/>
                </a:lnTo>
                <a:lnTo>
                  <a:pt x="32180" y="26259"/>
                </a:lnTo>
                <a:lnTo>
                  <a:pt x="31919" y="26964"/>
                </a:lnTo>
                <a:lnTo>
                  <a:pt x="31617" y="27629"/>
                </a:lnTo>
                <a:lnTo>
                  <a:pt x="31294" y="28313"/>
                </a:lnTo>
                <a:lnTo>
                  <a:pt x="30952" y="28958"/>
                </a:lnTo>
                <a:lnTo>
                  <a:pt x="30569" y="29582"/>
                </a:lnTo>
                <a:lnTo>
                  <a:pt x="30147" y="30206"/>
                </a:lnTo>
                <a:lnTo>
                  <a:pt x="29724" y="30810"/>
                </a:lnTo>
                <a:lnTo>
                  <a:pt x="29260" y="31394"/>
                </a:lnTo>
                <a:lnTo>
                  <a:pt x="28777" y="31938"/>
                </a:lnTo>
                <a:lnTo>
                  <a:pt x="28254" y="32482"/>
                </a:lnTo>
                <a:lnTo>
                  <a:pt x="27730" y="32985"/>
                </a:lnTo>
                <a:lnTo>
                  <a:pt x="27166" y="33489"/>
                </a:lnTo>
                <a:lnTo>
                  <a:pt x="26602" y="33952"/>
                </a:lnTo>
                <a:lnTo>
                  <a:pt x="25998" y="34375"/>
                </a:lnTo>
                <a:lnTo>
                  <a:pt x="25374" y="34797"/>
                </a:lnTo>
                <a:lnTo>
                  <a:pt x="24750" y="35180"/>
                </a:lnTo>
                <a:lnTo>
                  <a:pt x="24085" y="35522"/>
                </a:lnTo>
                <a:lnTo>
                  <a:pt x="23421" y="35845"/>
                </a:lnTo>
                <a:lnTo>
                  <a:pt x="22736" y="36127"/>
                </a:lnTo>
                <a:lnTo>
                  <a:pt x="22031" y="36388"/>
                </a:lnTo>
                <a:lnTo>
                  <a:pt x="21306" y="36610"/>
                </a:lnTo>
                <a:lnTo>
                  <a:pt x="20581" y="36811"/>
                </a:lnTo>
                <a:lnTo>
                  <a:pt x="19836" y="36952"/>
                </a:lnTo>
                <a:lnTo>
                  <a:pt x="19091" y="37073"/>
                </a:lnTo>
                <a:lnTo>
                  <a:pt x="18306" y="37154"/>
                </a:lnTo>
                <a:lnTo>
                  <a:pt x="17520" y="37194"/>
                </a:lnTo>
                <a:lnTo>
                  <a:pt x="16735" y="37194"/>
                </a:lnTo>
                <a:lnTo>
                  <a:pt x="15970" y="37154"/>
                </a:lnTo>
                <a:lnTo>
                  <a:pt x="15184" y="37093"/>
                </a:lnTo>
                <a:lnTo>
                  <a:pt x="14419" y="36992"/>
                </a:lnTo>
                <a:lnTo>
                  <a:pt x="13634" y="36831"/>
                </a:lnTo>
                <a:lnTo>
                  <a:pt x="12889" y="36650"/>
                </a:lnTo>
                <a:lnTo>
                  <a:pt x="12124" y="36449"/>
                </a:lnTo>
                <a:lnTo>
                  <a:pt x="11399" y="36187"/>
                </a:lnTo>
                <a:lnTo>
                  <a:pt x="10674" y="35885"/>
                </a:lnTo>
                <a:lnTo>
                  <a:pt x="9969" y="35563"/>
                </a:lnTo>
                <a:lnTo>
                  <a:pt x="9264" y="35200"/>
                </a:lnTo>
                <a:lnTo>
                  <a:pt x="8600" y="34797"/>
                </a:lnTo>
                <a:lnTo>
                  <a:pt x="7955" y="34354"/>
                </a:lnTo>
                <a:lnTo>
                  <a:pt x="7331" y="33891"/>
                </a:lnTo>
                <a:lnTo>
                  <a:pt x="6747" y="33388"/>
                </a:lnTo>
                <a:lnTo>
                  <a:pt x="6203" y="32884"/>
                </a:lnTo>
                <a:lnTo>
                  <a:pt x="5680" y="32341"/>
                </a:lnTo>
                <a:lnTo>
                  <a:pt x="5176" y="31777"/>
                </a:lnTo>
                <a:lnTo>
                  <a:pt x="4713" y="31173"/>
                </a:lnTo>
                <a:lnTo>
                  <a:pt x="4270" y="30569"/>
                </a:lnTo>
                <a:lnTo>
                  <a:pt x="3867" y="29924"/>
                </a:lnTo>
                <a:lnTo>
                  <a:pt x="3485" y="29280"/>
                </a:lnTo>
                <a:lnTo>
                  <a:pt x="3122" y="28595"/>
                </a:lnTo>
                <a:lnTo>
                  <a:pt x="2820" y="27910"/>
                </a:lnTo>
                <a:lnTo>
                  <a:pt x="2538" y="27206"/>
                </a:lnTo>
                <a:lnTo>
                  <a:pt x="2276" y="26501"/>
                </a:lnTo>
                <a:lnTo>
                  <a:pt x="2075" y="25776"/>
                </a:lnTo>
                <a:lnTo>
                  <a:pt x="1894" y="25051"/>
                </a:lnTo>
                <a:lnTo>
                  <a:pt x="1753" y="24306"/>
                </a:lnTo>
                <a:lnTo>
                  <a:pt x="1652" y="23561"/>
                </a:lnTo>
                <a:lnTo>
                  <a:pt x="1592" y="22836"/>
                </a:lnTo>
                <a:lnTo>
                  <a:pt x="1572" y="22111"/>
                </a:lnTo>
                <a:lnTo>
                  <a:pt x="1592" y="21386"/>
                </a:lnTo>
                <a:lnTo>
                  <a:pt x="1632" y="20661"/>
                </a:lnTo>
                <a:lnTo>
                  <a:pt x="1713" y="19936"/>
                </a:lnTo>
                <a:lnTo>
                  <a:pt x="1833" y="19231"/>
                </a:lnTo>
                <a:lnTo>
                  <a:pt x="1994" y="18526"/>
                </a:lnTo>
                <a:lnTo>
                  <a:pt x="2176" y="17822"/>
                </a:lnTo>
                <a:lnTo>
                  <a:pt x="2397" y="17137"/>
                </a:lnTo>
                <a:lnTo>
                  <a:pt x="2659" y="16472"/>
                </a:lnTo>
                <a:lnTo>
                  <a:pt x="2941" y="15808"/>
                </a:lnTo>
                <a:lnTo>
                  <a:pt x="3263" y="15163"/>
                </a:lnTo>
                <a:lnTo>
                  <a:pt x="3605" y="14519"/>
                </a:lnTo>
                <a:lnTo>
                  <a:pt x="3988" y="13915"/>
                </a:lnTo>
                <a:lnTo>
                  <a:pt x="4391" y="13311"/>
                </a:lnTo>
                <a:lnTo>
                  <a:pt x="4834" y="12727"/>
                </a:lnTo>
                <a:lnTo>
                  <a:pt x="5277" y="12183"/>
                </a:lnTo>
                <a:lnTo>
                  <a:pt x="5357" y="12284"/>
                </a:lnTo>
                <a:lnTo>
                  <a:pt x="5539" y="12425"/>
                </a:lnTo>
                <a:lnTo>
                  <a:pt x="5720" y="12525"/>
                </a:lnTo>
                <a:lnTo>
                  <a:pt x="5921" y="12586"/>
                </a:lnTo>
                <a:lnTo>
                  <a:pt x="6123" y="12606"/>
                </a:lnTo>
                <a:lnTo>
                  <a:pt x="6344" y="12586"/>
                </a:lnTo>
                <a:lnTo>
                  <a:pt x="6525" y="12525"/>
                </a:lnTo>
                <a:lnTo>
                  <a:pt x="6727" y="12425"/>
                </a:lnTo>
                <a:lnTo>
                  <a:pt x="6888" y="12284"/>
                </a:lnTo>
                <a:lnTo>
                  <a:pt x="7009" y="12123"/>
                </a:lnTo>
                <a:lnTo>
                  <a:pt x="7109" y="11941"/>
                </a:lnTo>
                <a:lnTo>
                  <a:pt x="7170" y="11740"/>
                </a:lnTo>
                <a:lnTo>
                  <a:pt x="7190" y="11539"/>
                </a:lnTo>
                <a:lnTo>
                  <a:pt x="7170" y="11317"/>
                </a:lnTo>
                <a:lnTo>
                  <a:pt x="7109" y="11116"/>
                </a:lnTo>
                <a:lnTo>
                  <a:pt x="7009" y="10935"/>
                </a:lnTo>
                <a:lnTo>
                  <a:pt x="6888" y="10774"/>
                </a:lnTo>
                <a:lnTo>
                  <a:pt x="6787" y="10693"/>
                </a:lnTo>
                <a:lnTo>
                  <a:pt x="7371" y="10210"/>
                </a:lnTo>
                <a:lnTo>
                  <a:pt x="7955" y="9767"/>
                </a:lnTo>
                <a:lnTo>
                  <a:pt x="8579" y="9364"/>
                </a:lnTo>
                <a:lnTo>
                  <a:pt x="9224" y="8981"/>
                </a:lnTo>
                <a:lnTo>
                  <a:pt x="9606" y="8780"/>
                </a:lnTo>
                <a:lnTo>
                  <a:pt x="9989" y="8579"/>
                </a:lnTo>
                <a:lnTo>
                  <a:pt x="10392" y="8397"/>
                </a:lnTo>
                <a:lnTo>
                  <a:pt x="10794" y="8236"/>
                </a:lnTo>
                <a:lnTo>
                  <a:pt x="11197" y="8075"/>
                </a:lnTo>
                <a:lnTo>
                  <a:pt x="11600" y="7934"/>
                </a:lnTo>
                <a:lnTo>
                  <a:pt x="12446" y="7672"/>
                </a:lnTo>
                <a:lnTo>
                  <a:pt x="13292" y="7451"/>
                </a:lnTo>
                <a:lnTo>
                  <a:pt x="14137" y="7270"/>
                </a:lnTo>
                <a:lnTo>
                  <a:pt x="15003" y="7129"/>
                </a:lnTo>
                <a:lnTo>
                  <a:pt x="15869" y="7008"/>
                </a:lnTo>
                <a:lnTo>
                  <a:pt x="15950" y="6988"/>
                </a:lnTo>
                <a:lnTo>
                  <a:pt x="16030" y="6947"/>
                </a:lnTo>
                <a:lnTo>
                  <a:pt x="16091" y="6887"/>
                </a:lnTo>
                <a:lnTo>
                  <a:pt x="16131" y="6827"/>
                </a:lnTo>
                <a:lnTo>
                  <a:pt x="16272" y="6907"/>
                </a:lnTo>
                <a:lnTo>
                  <a:pt x="16433" y="6947"/>
                </a:lnTo>
                <a:lnTo>
                  <a:pt x="16594" y="6968"/>
                </a:lnTo>
                <a:lnTo>
                  <a:pt x="16795" y="6947"/>
                </a:lnTo>
                <a:lnTo>
                  <a:pt x="17500" y="6806"/>
                </a:lnTo>
                <a:lnTo>
                  <a:pt x="18245" y="6706"/>
                </a:lnTo>
                <a:lnTo>
                  <a:pt x="18970" y="6645"/>
                </a:lnTo>
                <a:close/>
                <a:moveTo>
                  <a:pt x="16514" y="0"/>
                </a:moveTo>
                <a:lnTo>
                  <a:pt x="16352" y="20"/>
                </a:lnTo>
                <a:lnTo>
                  <a:pt x="16050" y="60"/>
                </a:lnTo>
                <a:lnTo>
                  <a:pt x="15909" y="81"/>
                </a:lnTo>
                <a:lnTo>
                  <a:pt x="15789" y="121"/>
                </a:lnTo>
                <a:lnTo>
                  <a:pt x="15527" y="242"/>
                </a:lnTo>
                <a:lnTo>
                  <a:pt x="15305" y="403"/>
                </a:lnTo>
                <a:lnTo>
                  <a:pt x="15084" y="584"/>
                </a:lnTo>
                <a:lnTo>
                  <a:pt x="14923" y="805"/>
                </a:lnTo>
                <a:lnTo>
                  <a:pt x="14782" y="1047"/>
                </a:lnTo>
                <a:lnTo>
                  <a:pt x="14661" y="1289"/>
                </a:lnTo>
                <a:lnTo>
                  <a:pt x="14600" y="1571"/>
                </a:lnTo>
                <a:lnTo>
                  <a:pt x="14580" y="1752"/>
                </a:lnTo>
                <a:lnTo>
                  <a:pt x="14580" y="1933"/>
                </a:lnTo>
                <a:lnTo>
                  <a:pt x="14600" y="2135"/>
                </a:lnTo>
                <a:lnTo>
                  <a:pt x="14641" y="2336"/>
                </a:lnTo>
                <a:lnTo>
                  <a:pt x="14681" y="2517"/>
                </a:lnTo>
                <a:lnTo>
                  <a:pt x="14762" y="2698"/>
                </a:lnTo>
                <a:lnTo>
                  <a:pt x="14862" y="2860"/>
                </a:lnTo>
                <a:lnTo>
                  <a:pt x="14983" y="3000"/>
                </a:lnTo>
                <a:lnTo>
                  <a:pt x="13735" y="3222"/>
                </a:lnTo>
                <a:lnTo>
                  <a:pt x="13110" y="3343"/>
                </a:lnTo>
                <a:lnTo>
                  <a:pt x="12506" y="3484"/>
                </a:lnTo>
                <a:lnTo>
                  <a:pt x="12164" y="3544"/>
                </a:lnTo>
                <a:lnTo>
                  <a:pt x="11842" y="3625"/>
                </a:lnTo>
                <a:lnTo>
                  <a:pt x="11681" y="3685"/>
                </a:lnTo>
                <a:lnTo>
                  <a:pt x="11519" y="3746"/>
                </a:lnTo>
                <a:lnTo>
                  <a:pt x="11399" y="3846"/>
                </a:lnTo>
                <a:lnTo>
                  <a:pt x="11278" y="3967"/>
                </a:lnTo>
                <a:lnTo>
                  <a:pt x="11217" y="4048"/>
                </a:lnTo>
                <a:lnTo>
                  <a:pt x="11177" y="4148"/>
                </a:lnTo>
                <a:lnTo>
                  <a:pt x="11157" y="4229"/>
                </a:lnTo>
                <a:lnTo>
                  <a:pt x="11157" y="4330"/>
                </a:lnTo>
                <a:lnTo>
                  <a:pt x="11177" y="4410"/>
                </a:lnTo>
                <a:lnTo>
                  <a:pt x="11217" y="4511"/>
                </a:lnTo>
                <a:lnTo>
                  <a:pt x="11278" y="4571"/>
                </a:lnTo>
                <a:lnTo>
                  <a:pt x="11358" y="4652"/>
                </a:lnTo>
                <a:lnTo>
                  <a:pt x="11439" y="4672"/>
                </a:lnTo>
                <a:lnTo>
                  <a:pt x="11399" y="4793"/>
                </a:lnTo>
                <a:lnTo>
                  <a:pt x="11378" y="4893"/>
                </a:lnTo>
                <a:lnTo>
                  <a:pt x="11338" y="5296"/>
                </a:lnTo>
                <a:lnTo>
                  <a:pt x="11358" y="5699"/>
                </a:lnTo>
                <a:lnTo>
                  <a:pt x="11419" y="6484"/>
                </a:lnTo>
                <a:lnTo>
                  <a:pt x="11439" y="6625"/>
                </a:lnTo>
                <a:lnTo>
                  <a:pt x="10915" y="6766"/>
                </a:lnTo>
                <a:lnTo>
                  <a:pt x="10392" y="6947"/>
                </a:lnTo>
                <a:lnTo>
                  <a:pt x="9888" y="7149"/>
                </a:lnTo>
                <a:lnTo>
                  <a:pt x="9385" y="7370"/>
                </a:lnTo>
                <a:lnTo>
                  <a:pt x="8902" y="7592"/>
                </a:lnTo>
                <a:lnTo>
                  <a:pt x="8418" y="7854"/>
                </a:lnTo>
                <a:lnTo>
                  <a:pt x="7935" y="8136"/>
                </a:lnTo>
                <a:lnTo>
                  <a:pt x="7472" y="8417"/>
                </a:lnTo>
                <a:lnTo>
                  <a:pt x="7009" y="8720"/>
                </a:lnTo>
                <a:lnTo>
                  <a:pt x="6566" y="9042"/>
                </a:lnTo>
                <a:lnTo>
                  <a:pt x="6143" y="9384"/>
                </a:lnTo>
                <a:lnTo>
                  <a:pt x="5720" y="9726"/>
                </a:lnTo>
                <a:lnTo>
                  <a:pt x="5317" y="10089"/>
                </a:lnTo>
                <a:lnTo>
                  <a:pt x="4934" y="10471"/>
                </a:lnTo>
                <a:lnTo>
                  <a:pt x="4552" y="10854"/>
                </a:lnTo>
                <a:lnTo>
                  <a:pt x="4189" y="11237"/>
                </a:lnTo>
                <a:lnTo>
                  <a:pt x="3706" y="11821"/>
                </a:lnTo>
                <a:lnTo>
                  <a:pt x="3223" y="12425"/>
                </a:lnTo>
                <a:lnTo>
                  <a:pt x="2800" y="13069"/>
                </a:lnTo>
                <a:lnTo>
                  <a:pt x="2377" y="13714"/>
                </a:lnTo>
                <a:lnTo>
                  <a:pt x="1994" y="14378"/>
                </a:lnTo>
                <a:lnTo>
                  <a:pt x="1652" y="15043"/>
                </a:lnTo>
                <a:lnTo>
                  <a:pt x="1330" y="15747"/>
                </a:lnTo>
                <a:lnTo>
                  <a:pt x="1048" y="16452"/>
                </a:lnTo>
                <a:lnTo>
                  <a:pt x="806" y="17177"/>
                </a:lnTo>
                <a:lnTo>
                  <a:pt x="585" y="17902"/>
                </a:lnTo>
                <a:lnTo>
                  <a:pt x="404" y="18647"/>
                </a:lnTo>
                <a:lnTo>
                  <a:pt x="242" y="19392"/>
                </a:lnTo>
                <a:lnTo>
                  <a:pt x="122" y="20158"/>
                </a:lnTo>
                <a:lnTo>
                  <a:pt x="61" y="20923"/>
                </a:lnTo>
                <a:lnTo>
                  <a:pt x="1" y="21688"/>
                </a:lnTo>
                <a:lnTo>
                  <a:pt x="1" y="22453"/>
                </a:lnTo>
                <a:lnTo>
                  <a:pt x="41" y="23239"/>
                </a:lnTo>
                <a:lnTo>
                  <a:pt x="122" y="24024"/>
                </a:lnTo>
                <a:lnTo>
                  <a:pt x="242" y="24789"/>
                </a:lnTo>
                <a:lnTo>
                  <a:pt x="383" y="25575"/>
                </a:lnTo>
                <a:lnTo>
                  <a:pt x="585" y="26340"/>
                </a:lnTo>
                <a:lnTo>
                  <a:pt x="806" y="27085"/>
                </a:lnTo>
                <a:lnTo>
                  <a:pt x="1068" y="27830"/>
                </a:lnTo>
                <a:lnTo>
                  <a:pt x="1370" y="28555"/>
                </a:lnTo>
                <a:lnTo>
                  <a:pt x="1692" y="29280"/>
                </a:lnTo>
                <a:lnTo>
                  <a:pt x="2055" y="29964"/>
                </a:lnTo>
                <a:lnTo>
                  <a:pt x="2437" y="30649"/>
                </a:lnTo>
                <a:lnTo>
                  <a:pt x="2860" y="31334"/>
                </a:lnTo>
                <a:lnTo>
                  <a:pt x="3303" y="31978"/>
                </a:lnTo>
                <a:lnTo>
                  <a:pt x="3787" y="32602"/>
                </a:lnTo>
                <a:lnTo>
                  <a:pt x="4290" y="33207"/>
                </a:lnTo>
                <a:lnTo>
                  <a:pt x="4814" y="33770"/>
                </a:lnTo>
                <a:lnTo>
                  <a:pt x="5398" y="34354"/>
                </a:lnTo>
                <a:lnTo>
                  <a:pt x="6002" y="34898"/>
                </a:lnTo>
                <a:lnTo>
                  <a:pt x="6646" y="35402"/>
                </a:lnTo>
                <a:lnTo>
                  <a:pt x="7291" y="35885"/>
                </a:lnTo>
                <a:lnTo>
                  <a:pt x="7975" y="36308"/>
                </a:lnTo>
                <a:lnTo>
                  <a:pt x="8660" y="36731"/>
                </a:lnTo>
                <a:lnTo>
                  <a:pt x="9385" y="37093"/>
                </a:lnTo>
                <a:lnTo>
                  <a:pt x="10110" y="37435"/>
                </a:lnTo>
                <a:lnTo>
                  <a:pt x="10855" y="37738"/>
                </a:lnTo>
                <a:lnTo>
                  <a:pt x="11620" y="37999"/>
                </a:lnTo>
                <a:lnTo>
                  <a:pt x="12405" y="38241"/>
                </a:lnTo>
                <a:lnTo>
                  <a:pt x="13191" y="38442"/>
                </a:lnTo>
                <a:lnTo>
                  <a:pt x="13976" y="38603"/>
                </a:lnTo>
                <a:lnTo>
                  <a:pt x="14782" y="38724"/>
                </a:lnTo>
                <a:lnTo>
                  <a:pt x="15587" y="38825"/>
                </a:lnTo>
                <a:lnTo>
                  <a:pt x="16393" y="38885"/>
                </a:lnTo>
                <a:lnTo>
                  <a:pt x="17198" y="38905"/>
                </a:lnTo>
                <a:lnTo>
                  <a:pt x="18004" y="38885"/>
                </a:lnTo>
                <a:lnTo>
                  <a:pt x="18809" y="38825"/>
                </a:lnTo>
                <a:lnTo>
                  <a:pt x="19595" y="38724"/>
                </a:lnTo>
                <a:lnTo>
                  <a:pt x="20380" y="38603"/>
                </a:lnTo>
                <a:lnTo>
                  <a:pt x="21165" y="38422"/>
                </a:lnTo>
                <a:lnTo>
                  <a:pt x="21930" y="38221"/>
                </a:lnTo>
                <a:lnTo>
                  <a:pt x="22676" y="37999"/>
                </a:lnTo>
                <a:lnTo>
                  <a:pt x="23421" y="37717"/>
                </a:lnTo>
                <a:lnTo>
                  <a:pt x="24166" y="37415"/>
                </a:lnTo>
                <a:lnTo>
                  <a:pt x="24871" y="37073"/>
                </a:lnTo>
                <a:lnTo>
                  <a:pt x="25575" y="36690"/>
                </a:lnTo>
                <a:lnTo>
                  <a:pt x="26260" y="36288"/>
                </a:lnTo>
                <a:lnTo>
                  <a:pt x="26945" y="35845"/>
                </a:lnTo>
                <a:lnTo>
                  <a:pt x="27589" y="35381"/>
                </a:lnTo>
                <a:lnTo>
                  <a:pt x="28233" y="34898"/>
                </a:lnTo>
                <a:lnTo>
                  <a:pt x="28797" y="34395"/>
                </a:lnTo>
                <a:lnTo>
                  <a:pt x="29361" y="33871"/>
                </a:lnTo>
                <a:lnTo>
                  <a:pt x="29885" y="33327"/>
                </a:lnTo>
                <a:lnTo>
                  <a:pt x="30388" y="32764"/>
                </a:lnTo>
                <a:lnTo>
                  <a:pt x="30892" y="32159"/>
                </a:lnTo>
                <a:lnTo>
                  <a:pt x="31335" y="31555"/>
                </a:lnTo>
                <a:lnTo>
                  <a:pt x="31778" y="30931"/>
                </a:lnTo>
                <a:lnTo>
                  <a:pt x="32180" y="30287"/>
                </a:lnTo>
                <a:lnTo>
                  <a:pt x="32563" y="29622"/>
                </a:lnTo>
                <a:lnTo>
                  <a:pt x="32925" y="28937"/>
                </a:lnTo>
                <a:lnTo>
                  <a:pt x="33248" y="28253"/>
                </a:lnTo>
                <a:lnTo>
                  <a:pt x="33530" y="27548"/>
                </a:lnTo>
                <a:lnTo>
                  <a:pt x="33812" y="26823"/>
                </a:lnTo>
                <a:lnTo>
                  <a:pt x="34033" y="26098"/>
                </a:lnTo>
                <a:lnTo>
                  <a:pt x="34234" y="25373"/>
                </a:lnTo>
                <a:lnTo>
                  <a:pt x="34416" y="24628"/>
                </a:lnTo>
                <a:lnTo>
                  <a:pt x="34557" y="23843"/>
                </a:lnTo>
                <a:lnTo>
                  <a:pt x="34657" y="23037"/>
                </a:lnTo>
                <a:lnTo>
                  <a:pt x="34718" y="22212"/>
                </a:lnTo>
                <a:lnTo>
                  <a:pt x="34758" y="21406"/>
                </a:lnTo>
                <a:lnTo>
                  <a:pt x="34738" y="20601"/>
                </a:lnTo>
                <a:lnTo>
                  <a:pt x="34698" y="19795"/>
                </a:lnTo>
                <a:lnTo>
                  <a:pt x="34617" y="18990"/>
                </a:lnTo>
                <a:lnTo>
                  <a:pt x="34496" y="18184"/>
                </a:lnTo>
                <a:lnTo>
                  <a:pt x="34355" y="17379"/>
                </a:lnTo>
                <a:lnTo>
                  <a:pt x="34154" y="16593"/>
                </a:lnTo>
                <a:lnTo>
                  <a:pt x="33932" y="15828"/>
                </a:lnTo>
                <a:lnTo>
                  <a:pt x="33671" y="15063"/>
                </a:lnTo>
                <a:lnTo>
                  <a:pt x="33369" y="14298"/>
                </a:lnTo>
                <a:lnTo>
                  <a:pt x="33026" y="13573"/>
                </a:lnTo>
                <a:lnTo>
                  <a:pt x="32664" y="12848"/>
                </a:lnTo>
                <a:lnTo>
                  <a:pt x="32241" y="12143"/>
                </a:lnTo>
                <a:lnTo>
                  <a:pt x="31838" y="11498"/>
                </a:lnTo>
                <a:lnTo>
                  <a:pt x="31375" y="10894"/>
                </a:lnTo>
                <a:lnTo>
                  <a:pt x="30892" y="10290"/>
                </a:lnTo>
                <a:lnTo>
                  <a:pt x="30388" y="9726"/>
                </a:lnTo>
                <a:lnTo>
                  <a:pt x="29844" y="9183"/>
                </a:lnTo>
                <a:lnTo>
                  <a:pt x="29301" y="8679"/>
                </a:lnTo>
                <a:lnTo>
                  <a:pt x="28697" y="8196"/>
                </a:lnTo>
                <a:lnTo>
                  <a:pt x="28093" y="7733"/>
                </a:lnTo>
                <a:lnTo>
                  <a:pt x="27468" y="7310"/>
                </a:lnTo>
                <a:lnTo>
                  <a:pt x="26804" y="6927"/>
                </a:lnTo>
                <a:lnTo>
                  <a:pt x="26139" y="6565"/>
                </a:lnTo>
                <a:lnTo>
                  <a:pt x="25455" y="6243"/>
                </a:lnTo>
                <a:lnTo>
                  <a:pt x="24750" y="5961"/>
                </a:lnTo>
                <a:lnTo>
                  <a:pt x="24025" y="5699"/>
                </a:lnTo>
                <a:lnTo>
                  <a:pt x="23300" y="5498"/>
                </a:lnTo>
                <a:lnTo>
                  <a:pt x="22555" y="5316"/>
                </a:lnTo>
                <a:lnTo>
                  <a:pt x="22212" y="2578"/>
                </a:lnTo>
                <a:lnTo>
                  <a:pt x="22172" y="2457"/>
                </a:lnTo>
                <a:lnTo>
                  <a:pt x="22132" y="2376"/>
                </a:lnTo>
                <a:lnTo>
                  <a:pt x="22051" y="2276"/>
                </a:lnTo>
                <a:lnTo>
                  <a:pt x="21971" y="2195"/>
                </a:lnTo>
                <a:lnTo>
                  <a:pt x="21870" y="2135"/>
                </a:lnTo>
                <a:lnTo>
                  <a:pt x="21749" y="2094"/>
                </a:lnTo>
                <a:lnTo>
                  <a:pt x="21649" y="2054"/>
                </a:lnTo>
                <a:lnTo>
                  <a:pt x="21548" y="2054"/>
                </a:lnTo>
                <a:lnTo>
                  <a:pt x="19977" y="2255"/>
                </a:lnTo>
                <a:lnTo>
                  <a:pt x="18406" y="2457"/>
                </a:lnTo>
                <a:lnTo>
                  <a:pt x="18366" y="2094"/>
                </a:lnTo>
                <a:lnTo>
                  <a:pt x="18286" y="1712"/>
                </a:lnTo>
                <a:lnTo>
                  <a:pt x="18145" y="1369"/>
                </a:lnTo>
                <a:lnTo>
                  <a:pt x="17963" y="1007"/>
                </a:lnTo>
                <a:lnTo>
                  <a:pt x="17822" y="785"/>
                </a:lnTo>
                <a:lnTo>
                  <a:pt x="17641" y="584"/>
                </a:lnTo>
                <a:lnTo>
                  <a:pt x="17440" y="383"/>
                </a:lnTo>
                <a:lnTo>
                  <a:pt x="17238" y="201"/>
                </a:lnTo>
                <a:lnTo>
                  <a:pt x="17097" y="121"/>
                </a:lnTo>
                <a:lnTo>
                  <a:pt x="16957" y="60"/>
                </a:lnTo>
                <a:lnTo>
                  <a:pt x="16816" y="40"/>
                </a:lnTo>
                <a:lnTo>
                  <a:pt x="16654" y="20"/>
                </a:lnTo>
                <a:lnTo>
                  <a:pt x="1651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/>
        </p:nvSpPr>
        <p:spPr>
          <a:xfrm>
            <a:off x="7752767" y="4920376"/>
            <a:ext cx="696220" cy="804829"/>
          </a:xfrm>
          <a:custGeom>
            <a:pathLst>
              <a:path extrusionOk="0" h="38504" w="33308">
                <a:moveTo>
                  <a:pt x="17661" y="1088"/>
                </a:moveTo>
                <a:lnTo>
                  <a:pt x="17661" y="1108"/>
                </a:lnTo>
                <a:lnTo>
                  <a:pt x="17701" y="1168"/>
                </a:lnTo>
                <a:lnTo>
                  <a:pt x="17781" y="1249"/>
                </a:lnTo>
                <a:lnTo>
                  <a:pt x="17862" y="1350"/>
                </a:lnTo>
                <a:lnTo>
                  <a:pt x="17983" y="1571"/>
                </a:lnTo>
                <a:lnTo>
                  <a:pt x="18023" y="1692"/>
                </a:lnTo>
                <a:lnTo>
                  <a:pt x="18063" y="1833"/>
                </a:lnTo>
                <a:lnTo>
                  <a:pt x="18084" y="1974"/>
                </a:lnTo>
                <a:lnTo>
                  <a:pt x="18084" y="2115"/>
                </a:lnTo>
                <a:lnTo>
                  <a:pt x="18084" y="2256"/>
                </a:lnTo>
                <a:lnTo>
                  <a:pt x="18063" y="2397"/>
                </a:lnTo>
                <a:lnTo>
                  <a:pt x="18043" y="2538"/>
                </a:lnTo>
                <a:lnTo>
                  <a:pt x="17983" y="2659"/>
                </a:lnTo>
                <a:lnTo>
                  <a:pt x="17943" y="2799"/>
                </a:lnTo>
                <a:lnTo>
                  <a:pt x="17661" y="2820"/>
                </a:lnTo>
                <a:lnTo>
                  <a:pt x="17117" y="2860"/>
                </a:lnTo>
                <a:lnTo>
                  <a:pt x="16593" y="2940"/>
                </a:lnTo>
                <a:lnTo>
                  <a:pt x="16533" y="2779"/>
                </a:lnTo>
                <a:lnTo>
                  <a:pt x="16493" y="2638"/>
                </a:lnTo>
                <a:lnTo>
                  <a:pt x="16473" y="2477"/>
                </a:lnTo>
                <a:lnTo>
                  <a:pt x="16452" y="2336"/>
                </a:lnTo>
                <a:lnTo>
                  <a:pt x="16452" y="2195"/>
                </a:lnTo>
                <a:lnTo>
                  <a:pt x="16473" y="2054"/>
                </a:lnTo>
                <a:lnTo>
                  <a:pt x="16493" y="1913"/>
                </a:lnTo>
                <a:lnTo>
                  <a:pt x="16533" y="1793"/>
                </a:lnTo>
                <a:lnTo>
                  <a:pt x="16593" y="1672"/>
                </a:lnTo>
                <a:lnTo>
                  <a:pt x="16674" y="1551"/>
                </a:lnTo>
                <a:lnTo>
                  <a:pt x="16754" y="1450"/>
                </a:lnTo>
                <a:lnTo>
                  <a:pt x="16855" y="1350"/>
                </a:lnTo>
                <a:lnTo>
                  <a:pt x="16976" y="1269"/>
                </a:lnTo>
                <a:lnTo>
                  <a:pt x="17097" y="1209"/>
                </a:lnTo>
                <a:lnTo>
                  <a:pt x="17258" y="1148"/>
                </a:lnTo>
                <a:lnTo>
                  <a:pt x="17419" y="1088"/>
                </a:lnTo>
                <a:close/>
                <a:moveTo>
                  <a:pt x="18829" y="4008"/>
                </a:moveTo>
                <a:lnTo>
                  <a:pt x="19413" y="4028"/>
                </a:lnTo>
                <a:lnTo>
                  <a:pt x="19997" y="4068"/>
                </a:lnTo>
                <a:lnTo>
                  <a:pt x="20581" y="4129"/>
                </a:lnTo>
                <a:lnTo>
                  <a:pt x="21165" y="4189"/>
                </a:lnTo>
                <a:lnTo>
                  <a:pt x="21749" y="4310"/>
                </a:lnTo>
                <a:lnTo>
                  <a:pt x="22312" y="4431"/>
                </a:lnTo>
                <a:lnTo>
                  <a:pt x="22292" y="4592"/>
                </a:lnTo>
                <a:lnTo>
                  <a:pt x="22292" y="4773"/>
                </a:lnTo>
                <a:lnTo>
                  <a:pt x="22312" y="5115"/>
                </a:lnTo>
                <a:lnTo>
                  <a:pt x="22393" y="5820"/>
                </a:lnTo>
                <a:lnTo>
                  <a:pt x="22473" y="6384"/>
                </a:lnTo>
                <a:lnTo>
                  <a:pt x="22554" y="6948"/>
                </a:lnTo>
                <a:lnTo>
                  <a:pt x="22574" y="7069"/>
                </a:lnTo>
                <a:lnTo>
                  <a:pt x="22071" y="6948"/>
                </a:lnTo>
                <a:lnTo>
                  <a:pt x="21547" y="6827"/>
                </a:lnTo>
                <a:lnTo>
                  <a:pt x="21044" y="6726"/>
                </a:lnTo>
                <a:lnTo>
                  <a:pt x="20520" y="6646"/>
                </a:lnTo>
                <a:lnTo>
                  <a:pt x="19997" y="6585"/>
                </a:lnTo>
                <a:lnTo>
                  <a:pt x="19473" y="6545"/>
                </a:lnTo>
                <a:lnTo>
                  <a:pt x="18949" y="6525"/>
                </a:lnTo>
                <a:lnTo>
                  <a:pt x="18426" y="6505"/>
                </a:lnTo>
                <a:lnTo>
                  <a:pt x="17882" y="6525"/>
                </a:lnTo>
                <a:lnTo>
                  <a:pt x="17359" y="6565"/>
                </a:lnTo>
                <a:lnTo>
                  <a:pt x="16835" y="6605"/>
                </a:lnTo>
                <a:lnTo>
                  <a:pt x="16311" y="6666"/>
                </a:lnTo>
                <a:lnTo>
                  <a:pt x="15808" y="6746"/>
                </a:lnTo>
                <a:lnTo>
                  <a:pt x="15284" y="6867"/>
                </a:lnTo>
                <a:lnTo>
                  <a:pt x="14781" y="6988"/>
                </a:lnTo>
                <a:lnTo>
                  <a:pt x="14278" y="7129"/>
                </a:lnTo>
                <a:lnTo>
                  <a:pt x="13774" y="7290"/>
                </a:lnTo>
                <a:lnTo>
                  <a:pt x="13271" y="7471"/>
                </a:lnTo>
                <a:lnTo>
                  <a:pt x="13271" y="6726"/>
                </a:lnTo>
                <a:lnTo>
                  <a:pt x="13311" y="5860"/>
                </a:lnTo>
                <a:lnTo>
                  <a:pt x="13291" y="5417"/>
                </a:lnTo>
                <a:lnTo>
                  <a:pt x="13291" y="5196"/>
                </a:lnTo>
                <a:lnTo>
                  <a:pt x="13251" y="4974"/>
                </a:lnTo>
                <a:lnTo>
                  <a:pt x="13714" y="4853"/>
                </a:lnTo>
                <a:lnTo>
                  <a:pt x="14197" y="4713"/>
                </a:lnTo>
                <a:lnTo>
                  <a:pt x="14660" y="4572"/>
                </a:lnTo>
                <a:lnTo>
                  <a:pt x="15143" y="4451"/>
                </a:lnTo>
                <a:lnTo>
                  <a:pt x="15768" y="4330"/>
                </a:lnTo>
                <a:lnTo>
                  <a:pt x="16392" y="4209"/>
                </a:lnTo>
                <a:lnTo>
                  <a:pt x="17016" y="4129"/>
                </a:lnTo>
                <a:lnTo>
                  <a:pt x="17661" y="4068"/>
                </a:lnTo>
                <a:lnTo>
                  <a:pt x="18245" y="4028"/>
                </a:lnTo>
                <a:lnTo>
                  <a:pt x="18829" y="4008"/>
                </a:lnTo>
                <a:close/>
                <a:moveTo>
                  <a:pt x="19050" y="8357"/>
                </a:moveTo>
                <a:lnTo>
                  <a:pt x="19533" y="8398"/>
                </a:lnTo>
                <a:lnTo>
                  <a:pt x="20017" y="8458"/>
                </a:lnTo>
                <a:lnTo>
                  <a:pt x="20500" y="8519"/>
                </a:lnTo>
                <a:lnTo>
                  <a:pt x="20983" y="8619"/>
                </a:lnTo>
                <a:lnTo>
                  <a:pt x="21467" y="8720"/>
                </a:lnTo>
                <a:lnTo>
                  <a:pt x="21930" y="8841"/>
                </a:lnTo>
                <a:lnTo>
                  <a:pt x="22393" y="8982"/>
                </a:lnTo>
                <a:lnTo>
                  <a:pt x="22856" y="9123"/>
                </a:lnTo>
                <a:lnTo>
                  <a:pt x="23299" y="9304"/>
                </a:lnTo>
                <a:lnTo>
                  <a:pt x="23762" y="9485"/>
                </a:lnTo>
                <a:lnTo>
                  <a:pt x="24266" y="9727"/>
                </a:lnTo>
                <a:lnTo>
                  <a:pt x="24769" y="10009"/>
                </a:lnTo>
                <a:lnTo>
                  <a:pt x="25252" y="10291"/>
                </a:lnTo>
                <a:lnTo>
                  <a:pt x="25716" y="10593"/>
                </a:lnTo>
                <a:lnTo>
                  <a:pt x="26159" y="10915"/>
                </a:lnTo>
                <a:lnTo>
                  <a:pt x="26602" y="11257"/>
                </a:lnTo>
                <a:lnTo>
                  <a:pt x="27025" y="11640"/>
                </a:lnTo>
                <a:lnTo>
                  <a:pt x="27427" y="12022"/>
                </a:lnTo>
                <a:lnTo>
                  <a:pt x="27810" y="12405"/>
                </a:lnTo>
                <a:lnTo>
                  <a:pt x="28193" y="12828"/>
                </a:lnTo>
                <a:lnTo>
                  <a:pt x="28555" y="13251"/>
                </a:lnTo>
                <a:lnTo>
                  <a:pt x="28877" y="13694"/>
                </a:lnTo>
                <a:lnTo>
                  <a:pt x="29199" y="14157"/>
                </a:lnTo>
                <a:lnTo>
                  <a:pt x="29501" y="14620"/>
                </a:lnTo>
                <a:lnTo>
                  <a:pt x="29783" y="15103"/>
                </a:lnTo>
                <a:lnTo>
                  <a:pt x="30065" y="15607"/>
                </a:lnTo>
                <a:lnTo>
                  <a:pt x="26682" y="16010"/>
                </a:lnTo>
                <a:lnTo>
                  <a:pt x="24971" y="16191"/>
                </a:lnTo>
                <a:lnTo>
                  <a:pt x="23279" y="16372"/>
                </a:lnTo>
                <a:lnTo>
                  <a:pt x="21587" y="16533"/>
                </a:lnTo>
                <a:lnTo>
                  <a:pt x="19896" y="16674"/>
                </a:lnTo>
                <a:lnTo>
                  <a:pt x="18184" y="16795"/>
                </a:lnTo>
                <a:lnTo>
                  <a:pt x="16493" y="16916"/>
                </a:lnTo>
                <a:lnTo>
                  <a:pt x="14660" y="17016"/>
                </a:lnTo>
                <a:lnTo>
                  <a:pt x="12828" y="17097"/>
                </a:lnTo>
                <a:lnTo>
                  <a:pt x="10995" y="17178"/>
                </a:lnTo>
                <a:lnTo>
                  <a:pt x="9163" y="17238"/>
                </a:lnTo>
                <a:lnTo>
                  <a:pt x="7330" y="17278"/>
                </a:lnTo>
                <a:lnTo>
                  <a:pt x="5498" y="17319"/>
                </a:lnTo>
                <a:lnTo>
                  <a:pt x="3746" y="17359"/>
                </a:lnTo>
                <a:lnTo>
                  <a:pt x="3121" y="17379"/>
                </a:lnTo>
                <a:lnTo>
                  <a:pt x="3403" y="16876"/>
                </a:lnTo>
                <a:lnTo>
                  <a:pt x="3685" y="16372"/>
                </a:lnTo>
                <a:lnTo>
                  <a:pt x="4008" y="15889"/>
                </a:lnTo>
                <a:lnTo>
                  <a:pt x="4330" y="15406"/>
                </a:lnTo>
                <a:lnTo>
                  <a:pt x="4692" y="14942"/>
                </a:lnTo>
                <a:lnTo>
                  <a:pt x="5055" y="14479"/>
                </a:lnTo>
                <a:lnTo>
                  <a:pt x="5457" y="14056"/>
                </a:lnTo>
                <a:lnTo>
                  <a:pt x="5860" y="13633"/>
                </a:lnTo>
                <a:lnTo>
                  <a:pt x="6364" y="13170"/>
                </a:lnTo>
                <a:lnTo>
                  <a:pt x="6887" y="12707"/>
                </a:lnTo>
                <a:lnTo>
                  <a:pt x="7411" y="12304"/>
                </a:lnTo>
                <a:lnTo>
                  <a:pt x="7975" y="11902"/>
                </a:lnTo>
                <a:lnTo>
                  <a:pt x="8559" y="11539"/>
                </a:lnTo>
                <a:lnTo>
                  <a:pt x="9143" y="11197"/>
                </a:lnTo>
                <a:lnTo>
                  <a:pt x="9767" y="10895"/>
                </a:lnTo>
                <a:lnTo>
                  <a:pt x="10371" y="10613"/>
                </a:lnTo>
                <a:lnTo>
                  <a:pt x="11015" y="10351"/>
                </a:lnTo>
                <a:lnTo>
                  <a:pt x="11660" y="10129"/>
                </a:lnTo>
                <a:lnTo>
                  <a:pt x="12304" y="9928"/>
                </a:lnTo>
                <a:lnTo>
                  <a:pt x="12969" y="9747"/>
                </a:lnTo>
                <a:lnTo>
                  <a:pt x="13633" y="9586"/>
                </a:lnTo>
                <a:lnTo>
                  <a:pt x="14318" y="9465"/>
                </a:lnTo>
                <a:lnTo>
                  <a:pt x="14982" y="9384"/>
                </a:lnTo>
                <a:lnTo>
                  <a:pt x="15667" y="9304"/>
                </a:lnTo>
                <a:lnTo>
                  <a:pt x="15828" y="9284"/>
                </a:lnTo>
                <a:lnTo>
                  <a:pt x="15949" y="9223"/>
                </a:lnTo>
                <a:lnTo>
                  <a:pt x="16050" y="9123"/>
                </a:lnTo>
                <a:lnTo>
                  <a:pt x="16110" y="9022"/>
                </a:lnTo>
                <a:lnTo>
                  <a:pt x="16170" y="8901"/>
                </a:lnTo>
                <a:lnTo>
                  <a:pt x="16191" y="8780"/>
                </a:lnTo>
                <a:lnTo>
                  <a:pt x="16170" y="8639"/>
                </a:lnTo>
                <a:lnTo>
                  <a:pt x="16130" y="8519"/>
                </a:lnTo>
                <a:lnTo>
                  <a:pt x="16614" y="8458"/>
                </a:lnTo>
                <a:lnTo>
                  <a:pt x="17097" y="8398"/>
                </a:lnTo>
                <a:lnTo>
                  <a:pt x="17580" y="8357"/>
                </a:lnTo>
                <a:close/>
                <a:moveTo>
                  <a:pt x="1712" y="21608"/>
                </a:moveTo>
                <a:lnTo>
                  <a:pt x="1772" y="21709"/>
                </a:lnTo>
                <a:lnTo>
                  <a:pt x="1833" y="21789"/>
                </a:lnTo>
                <a:lnTo>
                  <a:pt x="1672" y="21809"/>
                </a:lnTo>
                <a:lnTo>
                  <a:pt x="1672" y="21809"/>
                </a:lnTo>
                <a:lnTo>
                  <a:pt x="1712" y="21608"/>
                </a:lnTo>
                <a:close/>
                <a:moveTo>
                  <a:pt x="25252" y="20299"/>
                </a:moveTo>
                <a:lnTo>
                  <a:pt x="25434" y="20359"/>
                </a:lnTo>
                <a:lnTo>
                  <a:pt x="25615" y="20460"/>
                </a:lnTo>
                <a:lnTo>
                  <a:pt x="25776" y="20561"/>
                </a:lnTo>
                <a:lnTo>
                  <a:pt x="25897" y="20682"/>
                </a:lnTo>
                <a:lnTo>
                  <a:pt x="26018" y="20843"/>
                </a:lnTo>
                <a:lnTo>
                  <a:pt x="26078" y="21004"/>
                </a:lnTo>
                <a:lnTo>
                  <a:pt x="26118" y="21104"/>
                </a:lnTo>
                <a:lnTo>
                  <a:pt x="26118" y="21185"/>
                </a:lnTo>
                <a:lnTo>
                  <a:pt x="26118" y="21306"/>
                </a:lnTo>
                <a:lnTo>
                  <a:pt x="26098" y="21406"/>
                </a:lnTo>
                <a:lnTo>
                  <a:pt x="26078" y="21507"/>
                </a:lnTo>
                <a:lnTo>
                  <a:pt x="26038" y="21608"/>
                </a:lnTo>
                <a:lnTo>
                  <a:pt x="25937" y="21789"/>
                </a:lnTo>
                <a:lnTo>
                  <a:pt x="25796" y="21950"/>
                </a:lnTo>
                <a:lnTo>
                  <a:pt x="25635" y="22071"/>
                </a:lnTo>
                <a:lnTo>
                  <a:pt x="25454" y="22152"/>
                </a:lnTo>
                <a:lnTo>
                  <a:pt x="25252" y="22192"/>
                </a:lnTo>
                <a:lnTo>
                  <a:pt x="25051" y="22192"/>
                </a:lnTo>
                <a:lnTo>
                  <a:pt x="24850" y="22152"/>
                </a:lnTo>
                <a:lnTo>
                  <a:pt x="24749" y="22111"/>
                </a:lnTo>
                <a:lnTo>
                  <a:pt x="24668" y="22071"/>
                </a:lnTo>
                <a:lnTo>
                  <a:pt x="24528" y="21950"/>
                </a:lnTo>
                <a:lnTo>
                  <a:pt x="24407" y="21789"/>
                </a:lnTo>
                <a:lnTo>
                  <a:pt x="24326" y="21608"/>
                </a:lnTo>
                <a:lnTo>
                  <a:pt x="24266" y="21427"/>
                </a:lnTo>
                <a:lnTo>
                  <a:pt x="24246" y="21245"/>
                </a:lnTo>
                <a:lnTo>
                  <a:pt x="24266" y="21044"/>
                </a:lnTo>
                <a:lnTo>
                  <a:pt x="24326" y="20863"/>
                </a:lnTo>
                <a:lnTo>
                  <a:pt x="24427" y="20722"/>
                </a:lnTo>
                <a:lnTo>
                  <a:pt x="24568" y="20581"/>
                </a:lnTo>
                <a:lnTo>
                  <a:pt x="24729" y="20480"/>
                </a:lnTo>
                <a:lnTo>
                  <a:pt x="24890" y="20400"/>
                </a:lnTo>
                <a:lnTo>
                  <a:pt x="25071" y="20339"/>
                </a:lnTo>
                <a:lnTo>
                  <a:pt x="25252" y="20299"/>
                </a:lnTo>
                <a:close/>
                <a:moveTo>
                  <a:pt x="25293" y="19373"/>
                </a:moveTo>
                <a:lnTo>
                  <a:pt x="25192" y="19393"/>
                </a:lnTo>
                <a:lnTo>
                  <a:pt x="25091" y="19413"/>
                </a:lnTo>
                <a:lnTo>
                  <a:pt x="25011" y="19473"/>
                </a:lnTo>
                <a:lnTo>
                  <a:pt x="24950" y="19534"/>
                </a:lnTo>
                <a:lnTo>
                  <a:pt x="24668" y="19574"/>
                </a:lnTo>
                <a:lnTo>
                  <a:pt x="24507" y="19634"/>
                </a:lnTo>
                <a:lnTo>
                  <a:pt x="24326" y="19695"/>
                </a:lnTo>
                <a:lnTo>
                  <a:pt x="24185" y="19775"/>
                </a:lnTo>
                <a:lnTo>
                  <a:pt x="24024" y="19876"/>
                </a:lnTo>
                <a:lnTo>
                  <a:pt x="23883" y="19997"/>
                </a:lnTo>
                <a:lnTo>
                  <a:pt x="23762" y="20118"/>
                </a:lnTo>
                <a:lnTo>
                  <a:pt x="23641" y="20259"/>
                </a:lnTo>
                <a:lnTo>
                  <a:pt x="23541" y="20400"/>
                </a:lnTo>
                <a:lnTo>
                  <a:pt x="23440" y="20581"/>
                </a:lnTo>
                <a:lnTo>
                  <a:pt x="23360" y="20762"/>
                </a:lnTo>
                <a:lnTo>
                  <a:pt x="23319" y="20943"/>
                </a:lnTo>
                <a:lnTo>
                  <a:pt x="23299" y="21145"/>
                </a:lnTo>
                <a:lnTo>
                  <a:pt x="23299" y="21326"/>
                </a:lnTo>
                <a:lnTo>
                  <a:pt x="23339" y="21527"/>
                </a:lnTo>
                <a:lnTo>
                  <a:pt x="23380" y="21709"/>
                </a:lnTo>
                <a:lnTo>
                  <a:pt x="23440" y="21890"/>
                </a:lnTo>
                <a:lnTo>
                  <a:pt x="23521" y="22071"/>
                </a:lnTo>
                <a:lnTo>
                  <a:pt x="23621" y="22252"/>
                </a:lnTo>
                <a:lnTo>
                  <a:pt x="23742" y="22413"/>
                </a:lnTo>
                <a:lnTo>
                  <a:pt x="23863" y="22554"/>
                </a:lnTo>
                <a:lnTo>
                  <a:pt x="24004" y="22695"/>
                </a:lnTo>
                <a:lnTo>
                  <a:pt x="24165" y="22816"/>
                </a:lnTo>
                <a:lnTo>
                  <a:pt x="24326" y="22917"/>
                </a:lnTo>
                <a:lnTo>
                  <a:pt x="24487" y="22997"/>
                </a:lnTo>
                <a:lnTo>
                  <a:pt x="24689" y="23078"/>
                </a:lnTo>
                <a:lnTo>
                  <a:pt x="24890" y="23118"/>
                </a:lnTo>
                <a:lnTo>
                  <a:pt x="25091" y="23138"/>
                </a:lnTo>
                <a:lnTo>
                  <a:pt x="25293" y="23138"/>
                </a:lnTo>
                <a:lnTo>
                  <a:pt x="25494" y="23098"/>
                </a:lnTo>
                <a:lnTo>
                  <a:pt x="25675" y="23058"/>
                </a:lnTo>
                <a:lnTo>
                  <a:pt x="25857" y="22977"/>
                </a:lnTo>
                <a:lnTo>
                  <a:pt x="26038" y="22897"/>
                </a:lnTo>
                <a:lnTo>
                  <a:pt x="26199" y="22796"/>
                </a:lnTo>
                <a:lnTo>
                  <a:pt x="26360" y="22675"/>
                </a:lnTo>
                <a:lnTo>
                  <a:pt x="26501" y="22534"/>
                </a:lnTo>
                <a:lnTo>
                  <a:pt x="26642" y="22373"/>
                </a:lnTo>
                <a:lnTo>
                  <a:pt x="26763" y="22212"/>
                </a:lnTo>
                <a:lnTo>
                  <a:pt x="26863" y="22031"/>
                </a:lnTo>
                <a:lnTo>
                  <a:pt x="26944" y="21849"/>
                </a:lnTo>
                <a:lnTo>
                  <a:pt x="27004" y="21648"/>
                </a:lnTo>
                <a:lnTo>
                  <a:pt x="27045" y="21467"/>
                </a:lnTo>
                <a:lnTo>
                  <a:pt x="27065" y="21265"/>
                </a:lnTo>
                <a:lnTo>
                  <a:pt x="27045" y="21064"/>
                </a:lnTo>
                <a:lnTo>
                  <a:pt x="27004" y="20863"/>
                </a:lnTo>
                <a:lnTo>
                  <a:pt x="26964" y="20661"/>
                </a:lnTo>
                <a:lnTo>
                  <a:pt x="26884" y="20480"/>
                </a:lnTo>
                <a:lnTo>
                  <a:pt x="26783" y="20299"/>
                </a:lnTo>
                <a:lnTo>
                  <a:pt x="26662" y="20138"/>
                </a:lnTo>
                <a:lnTo>
                  <a:pt x="26541" y="19977"/>
                </a:lnTo>
                <a:lnTo>
                  <a:pt x="26400" y="19816"/>
                </a:lnTo>
                <a:lnTo>
                  <a:pt x="26239" y="19695"/>
                </a:lnTo>
                <a:lnTo>
                  <a:pt x="26058" y="19594"/>
                </a:lnTo>
                <a:lnTo>
                  <a:pt x="25877" y="19493"/>
                </a:lnTo>
                <a:lnTo>
                  <a:pt x="25695" y="19433"/>
                </a:lnTo>
                <a:lnTo>
                  <a:pt x="25494" y="19393"/>
                </a:lnTo>
                <a:lnTo>
                  <a:pt x="25293" y="19373"/>
                </a:lnTo>
                <a:close/>
                <a:moveTo>
                  <a:pt x="1571" y="22635"/>
                </a:moveTo>
                <a:lnTo>
                  <a:pt x="1833" y="22756"/>
                </a:lnTo>
                <a:lnTo>
                  <a:pt x="2094" y="22856"/>
                </a:lnTo>
                <a:lnTo>
                  <a:pt x="2115" y="22856"/>
                </a:lnTo>
                <a:lnTo>
                  <a:pt x="1953" y="22977"/>
                </a:lnTo>
                <a:lnTo>
                  <a:pt x="1732" y="23179"/>
                </a:lnTo>
                <a:lnTo>
                  <a:pt x="1510" y="23360"/>
                </a:lnTo>
                <a:lnTo>
                  <a:pt x="1571" y="22635"/>
                </a:lnTo>
                <a:close/>
                <a:moveTo>
                  <a:pt x="9243" y="21648"/>
                </a:moveTo>
                <a:lnTo>
                  <a:pt x="9404" y="21668"/>
                </a:lnTo>
                <a:lnTo>
                  <a:pt x="9565" y="21688"/>
                </a:lnTo>
                <a:lnTo>
                  <a:pt x="9706" y="21749"/>
                </a:lnTo>
                <a:lnTo>
                  <a:pt x="9847" y="21829"/>
                </a:lnTo>
                <a:lnTo>
                  <a:pt x="9968" y="21910"/>
                </a:lnTo>
                <a:lnTo>
                  <a:pt x="10069" y="22011"/>
                </a:lnTo>
                <a:lnTo>
                  <a:pt x="10149" y="22111"/>
                </a:lnTo>
                <a:lnTo>
                  <a:pt x="10230" y="22232"/>
                </a:lnTo>
                <a:lnTo>
                  <a:pt x="10270" y="22353"/>
                </a:lnTo>
                <a:lnTo>
                  <a:pt x="10311" y="22494"/>
                </a:lnTo>
                <a:lnTo>
                  <a:pt x="10331" y="22615"/>
                </a:lnTo>
                <a:lnTo>
                  <a:pt x="10331" y="22756"/>
                </a:lnTo>
                <a:lnTo>
                  <a:pt x="10311" y="22897"/>
                </a:lnTo>
                <a:lnTo>
                  <a:pt x="10290" y="23038"/>
                </a:lnTo>
                <a:lnTo>
                  <a:pt x="10230" y="23179"/>
                </a:lnTo>
                <a:lnTo>
                  <a:pt x="10149" y="23320"/>
                </a:lnTo>
                <a:lnTo>
                  <a:pt x="10049" y="23460"/>
                </a:lnTo>
                <a:lnTo>
                  <a:pt x="9928" y="23581"/>
                </a:lnTo>
                <a:lnTo>
                  <a:pt x="9807" y="23682"/>
                </a:lnTo>
                <a:lnTo>
                  <a:pt x="9666" y="23742"/>
                </a:lnTo>
                <a:lnTo>
                  <a:pt x="9505" y="23803"/>
                </a:lnTo>
                <a:lnTo>
                  <a:pt x="9364" y="23823"/>
                </a:lnTo>
                <a:lnTo>
                  <a:pt x="9223" y="23823"/>
                </a:lnTo>
                <a:lnTo>
                  <a:pt x="9062" y="23803"/>
                </a:lnTo>
                <a:lnTo>
                  <a:pt x="8921" y="23742"/>
                </a:lnTo>
                <a:lnTo>
                  <a:pt x="8780" y="23682"/>
                </a:lnTo>
                <a:lnTo>
                  <a:pt x="8639" y="23622"/>
                </a:lnTo>
                <a:lnTo>
                  <a:pt x="8518" y="23521"/>
                </a:lnTo>
                <a:lnTo>
                  <a:pt x="8397" y="23400"/>
                </a:lnTo>
                <a:lnTo>
                  <a:pt x="8297" y="23279"/>
                </a:lnTo>
                <a:lnTo>
                  <a:pt x="8216" y="23158"/>
                </a:lnTo>
                <a:lnTo>
                  <a:pt x="8136" y="22997"/>
                </a:lnTo>
                <a:lnTo>
                  <a:pt x="8095" y="22856"/>
                </a:lnTo>
                <a:lnTo>
                  <a:pt x="8075" y="22655"/>
                </a:lnTo>
                <a:lnTo>
                  <a:pt x="8075" y="22474"/>
                </a:lnTo>
                <a:lnTo>
                  <a:pt x="8116" y="22313"/>
                </a:lnTo>
                <a:lnTo>
                  <a:pt x="8196" y="22172"/>
                </a:lnTo>
                <a:lnTo>
                  <a:pt x="8297" y="22031"/>
                </a:lnTo>
                <a:lnTo>
                  <a:pt x="8418" y="21930"/>
                </a:lnTo>
                <a:lnTo>
                  <a:pt x="8538" y="21829"/>
                </a:lnTo>
                <a:lnTo>
                  <a:pt x="8700" y="21729"/>
                </a:lnTo>
                <a:lnTo>
                  <a:pt x="8881" y="21709"/>
                </a:lnTo>
                <a:lnTo>
                  <a:pt x="9062" y="21668"/>
                </a:lnTo>
                <a:lnTo>
                  <a:pt x="9243" y="21648"/>
                </a:lnTo>
                <a:close/>
                <a:moveTo>
                  <a:pt x="9042" y="20661"/>
                </a:moveTo>
                <a:lnTo>
                  <a:pt x="8700" y="20702"/>
                </a:lnTo>
                <a:lnTo>
                  <a:pt x="8619" y="20722"/>
                </a:lnTo>
                <a:lnTo>
                  <a:pt x="8538" y="20762"/>
                </a:lnTo>
                <a:lnTo>
                  <a:pt x="8377" y="20863"/>
                </a:lnTo>
                <a:lnTo>
                  <a:pt x="8236" y="21004"/>
                </a:lnTo>
                <a:lnTo>
                  <a:pt x="8176" y="21084"/>
                </a:lnTo>
                <a:lnTo>
                  <a:pt x="8136" y="21185"/>
                </a:lnTo>
                <a:lnTo>
                  <a:pt x="7914" y="21346"/>
                </a:lnTo>
                <a:lnTo>
                  <a:pt x="7713" y="21547"/>
                </a:lnTo>
                <a:lnTo>
                  <a:pt x="7552" y="21769"/>
                </a:lnTo>
                <a:lnTo>
                  <a:pt x="7431" y="22031"/>
                </a:lnTo>
                <a:lnTo>
                  <a:pt x="7370" y="22192"/>
                </a:lnTo>
                <a:lnTo>
                  <a:pt x="7330" y="22373"/>
                </a:lnTo>
                <a:lnTo>
                  <a:pt x="7310" y="22534"/>
                </a:lnTo>
                <a:lnTo>
                  <a:pt x="7310" y="22715"/>
                </a:lnTo>
                <a:lnTo>
                  <a:pt x="7310" y="22876"/>
                </a:lnTo>
                <a:lnTo>
                  <a:pt x="7330" y="23038"/>
                </a:lnTo>
                <a:lnTo>
                  <a:pt x="7370" y="23199"/>
                </a:lnTo>
                <a:lnTo>
                  <a:pt x="7431" y="23360"/>
                </a:lnTo>
                <a:lnTo>
                  <a:pt x="7491" y="23501"/>
                </a:lnTo>
                <a:lnTo>
                  <a:pt x="7572" y="23642"/>
                </a:lnTo>
                <a:lnTo>
                  <a:pt x="7652" y="23783"/>
                </a:lnTo>
                <a:lnTo>
                  <a:pt x="7753" y="23924"/>
                </a:lnTo>
                <a:lnTo>
                  <a:pt x="7874" y="24044"/>
                </a:lnTo>
                <a:lnTo>
                  <a:pt x="7995" y="24165"/>
                </a:lnTo>
                <a:lnTo>
                  <a:pt x="8136" y="24286"/>
                </a:lnTo>
                <a:lnTo>
                  <a:pt x="8277" y="24387"/>
                </a:lnTo>
                <a:lnTo>
                  <a:pt x="8438" y="24467"/>
                </a:lnTo>
                <a:lnTo>
                  <a:pt x="8599" y="24548"/>
                </a:lnTo>
                <a:lnTo>
                  <a:pt x="8780" y="24608"/>
                </a:lnTo>
                <a:lnTo>
                  <a:pt x="8941" y="24649"/>
                </a:lnTo>
                <a:lnTo>
                  <a:pt x="9102" y="24669"/>
                </a:lnTo>
                <a:lnTo>
                  <a:pt x="9263" y="24689"/>
                </a:lnTo>
                <a:lnTo>
                  <a:pt x="9404" y="24689"/>
                </a:lnTo>
                <a:lnTo>
                  <a:pt x="9565" y="24669"/>
                </a:lnTo>
                <a:lnTo>
                  <a:pt x="9727" y="24628"/>
                </a:lnTo>
                <a:lnTo>
                  <a:pt x="9867" y="24588"/>
                </a:lnTo>
                <a:lnTo>
                  <a:pt x="10008" y="24528"/>
                </a:lnTo>
                <a:lnTo>
                  <a:pt x="10149" y="24447"/>
                </a:lnTo>
                <a:lnTo>
                  <a:pt x="10411" y="24286"/>
                </a:lnTo>
                <a:lnTo>
                  <a:pt x="10653" y="24065"/>
                </a:lnTo>
                <a:lnTo>
                  <a:pt x="10854" y="23823"/>
                </a:lnTo>
                <a:lnTo>
                  <a:pt x="11015" y="23561"/>
                </a:lnTo>
                <a:lnTo>
                  <a:pt x="11136" y="23259"/>
                </a:lnTo>
                <a:lnTo>
                  <a:pt x="11176" y="23098"/>
                </a:lnTo>
                <a:lnTo>
                  <a:pt x="11217" y="22957"/>
                </a:lnTo>
                <a:lnTo>
                  <a:pt x="11237" y="22796"/>
                </a:lnTo>
                <a:lnTo>
                  <a:pt x="11257" y="22635"/>
                </a:lnTo>
                <a:lnTo>
                  <a:pt x="11237" y="22474"/>
                </a:lnTo>
                <a:lnTo>
                  <a:pt x="11237" y="22292"/>
                </a:lnTo>
                <a:lnTo>
                  <a:pt x="11197" y="22131"/>
                </a:lnTo>
                <a:lnTo>
                  <a:pt x="11156" y="21970"/>
                </a:lnTo>
                <a:lnTo>
                  <a:pt x="11096" y="21809"/>
                </a:lnTo>
                <a:lnTo>
                  <a:pt x="11015" y="21648"/>
                </a:lnTo>
                <a:lnTo>
                  <a:pt x="10915" y="21507"/>
                </a:lnTo>
                <a:lnTo>
                  <a:pt x="10814" y="21386"/>
                </a:lnTo>
                <a:lnTo>
                  <a:pt x="10713" y="21265"/>
                </a:lnTo>
                <a:lnTo>
                  <a:pt x="10592" y="21145"/>
                </a:lnTo>
                <a:lnTo>
                  <a:pt x="10451" y="21044"/>
                </a:lnTo>
                <a:lnTo>
                  <a:pt x="10311" y="20963"/>
                </a:lnTo>
                <a:lnTo>
                  <a:pt x="10170" y="20883"/>
                </a:lnTo>
                <a:lnTo>
                  <a:pt x="10008" y="20822"/>
                </a:lnTo>
                <a:lnTo>
                  <a:pt x="9686" y="20722"/>
                </a:lnTo>
                <a:lnTo>
                  <a:pt x="9364" y="20661"/>
                </a:lnTo>
                <a:close/>
                <a:moveTo>
                  <a:pt x="16291" y="19272"/>
                </a:moveTo>
                <a:lnTo>
                  <a:pt x="16231" y="19292"/>
                </a:lnTo>
                <a:lnTo>
                  <a:pt x="16170" y="19312"/>
                </a:lnTo>
                <a:lnTo>
                  <a:pt x="16130" y="19373"/>
                </a:lnTo>
                <a:lnTo>
                  <a:pt x="16110" y="19433"/>
                </a:lnTo>
                <a:lnTo>
                  <a:pt x="16090" y="19614"/>
                </a:lnTo>
                <a:lnTo>
                  <a:pt x="16070" y="19795"/>
                </a:lnTo>
                <a:lnTo>
                  <a:pt x="16090" y="19977"/>
                </a:lnTo>
                <a:lnTo>
                  <a:pt x="16110" y="20158"/>
                </a:lnTo>
                <a:lnTo>
                  <a:pt x="16211" y="20883"/>
                </a:lnTo>
                <a:lnTo>
                  <a:pt x="16251" y="21225"/>
                </a:lnTo>
                <a:lnTo>
                  <a:pt x="15808" y="20943"/>
                </a:lnTo>
                <a:lnTo>
                  <a:pt x="15526" y="20782"/>
                </a:lnTo>
                <a:lnTo>
                  <a:pt x="15345" y="20702"/>
                </a:lnTo>
                <a:lnTo>
                  <a:pt x="15184" y="20641"/>
                </a:lnTo>
                <a:lnTo>
                  <a:pt x="15003" y="20601"/>
                </a:lnTo>
                <a:lnTo>
                  <a:pt x="14821" y="20561"/>
                </a:lnTo>
                <a:lnTo>
                  <a:pt x="14660" y="20561"/>
                </a:lnTo>
                <a:lnTo>
                  <a:pt x="14499" y="20581"/>
                </a:lnTo>
                <a:lnTo>
                  <a:pt x="14459" y="20621"/>
                </a:lnTo>
                <a:lnTo>
                  <a:pt x="14439" y="20641"/>
                </a:lnTo>
                <a:lnTo>
                  <a:pt x="14439" y="20682"/>
                </a:lnTo>
                <a:lnTo>
                  <a:pt x="14479" y="20843"/>
                </a:lnTo>
                <a:lnTo>
                  <a:pt x="14539" y="21004"/>
                </a:lnTo>
                <a:lnTo>
                  <a:pt x="14640" y="21165"/>
                </a:lnTo>
                <a:lnTo>
                  <a:pt x="14761" y="21306"/>
                </a:lnTo>
                <a:lnTo>
                  <a:pt x="14902" y="21447"/>
                </a:lnTo>
                <a:lnTo>
                  <a:pt x="15043" y="21568"/>
                </a:lnTo>
                <a:lnTo>
                  <a:pt x="15325" y="21789"/>
                </a:lnTo>
                <a:lnTo>
                  <a:pt x="15989" y="22232"/>
                </a:lnTo>
                <a:lnTo>
                  <a:pt x="15325" y="22313"/>
                </a:lnTo>
                <a:lnTo>
                  <a:pt x="14640" y="22373"/>
                </a:lnTo>
                <a:lnTo>
                  <a:pt x="14378" y="22393"/>
                </a:lnTo>
                <a:lnTo>
                  <a:pt x="14197" y="22413"/>
                </a:lnTo>
                <a:lnTo>
                  <a:pt x="13996" y="22454"/>
                </a:lnTo>
                <a:lnTo>
                  <a:pt x="13814" y="22514"/>
                </a:lnTo>
                <a:lnTo>
                  <a:pt x="13734" y="22554"/>
                </a:lnTo>
                <a:lnTo>
                  <a:pt x="13653" y="22595"/>
                </a:lnTo>
                <a:lnTo>
                  <a:pt x="13613" y="22635"/>
                </a:lnTo>
                <a:lnTo>
                  <a:pt x="13593" y="22695"/>
                </a:lnTo>
                <a:lnTo>
                  <a:pt x="13593" y="22756"/>
                </a:lnTo>
                <a:lnTo>
                  <a:pt x="13613" y="22836"/>
                </a:lnTo>
                <a:lnTo>
                  <a:pt x="13653" y="22917"/>
                </a:lnTo>
                <a:lnTo>
                  <a:pt x="13714" y="22977"/>
                </a:lnTo>
                <a:lnTo>
                  <a:pt x="13774" y="23038"/>
                </a:lnTo>
                <a:lnTo>
                  <a:pt x="13855" y="23078"/>
                </a:lnTo>
                <a:lnTo>
                  <a:pt x="14036" y="23138"/>
                </a:lnTo>
                <a:lnTo>
                  <a:pt x="14217" y="23179"/>
                </a:lnTo>
                <a:lnTo>
                  <a:pt x="14962" y="23179"/>
                </a:lnTo>
                <a:lnTo>
                  <a:pt x="15526" y="23138"/>
                </a:lnTo>
                <a:lnTo>
                  <a:pt x="15244" y="23521"/>
                </a:lnTo>
                <a:lnTo>
                  <a:pt x="14962" y="23903"/>
                </a:lnTo>
                <a:lnTo>
                  <a:pt x="14721" y="24286"/>
                </a:lnTo>
                <a:lnTo>
                  <a:pt x="14479" y="24689"/>
                </a:lnTo>
                <a:lnTo>
                  <a:pt x="14439" y="24790"/>
                </a:lnTo>
                <a:lnTo>
                  <a:pt x="14398" y="24890"/>
                </a:lnTo>
                <a:lnTo>
                  <a:pt x="14398" y="24991"/>
                </a:lnTo>
                <a:lnTo>
                  <a:pt x="14419" y="25071"/>
                </a:lnTo>
                <a:lnTo>
                  <a:pt x="14459" y="25152"/>
                </a:lnTo>
                <a:lnTo>
                  <a:pt x="14499" y="25212"/>
                </a:lnTo>
                <a:lnTo>
                  <a:pt x="14560" y="25273"/>
                </a:lnTo>
                <a:lnTo>
                  <a:pt x="14640" y="25333"/>
                </a:lnTo>
                <a:lnTo>
                  <a:pt x="14721" y="25374"/>
                </a:lnTo>
                <a:lnTo>
                  <a:pt x="14801" y="25394"/>
                </a:lnTo>
                <a:lnTo>
                  <a:pt x="14982" y="25394"/>
                </a:lnTo>
                <a:lnTo>
                  <a:pt x="15083" y="25374"/>
                </a:lnTo>
                <a:lnTo>
                  <a:pt x="15164" y="25333"/>
                </a:lnTo>
                <a:lnTo>
                  <a:pt x="15244" y="25253"/>
                </a:lnTo>
                <a:lnTo>
                  <a:pt x="15305" y="25172"/>
                </a:lnTo>
                <a:lnTo>
                  <a:pt x="15607" y="24769"/>
                </a:lnTo>
                <a:lnTo>
                  <a:pt x="15889" y="24367"/>
                </a:lnTo>
                <a:lnTo>
                  <a:pt x="16432" y="23521"/>
                </a:lnTo>
                <a:lnTo>
                  <a:pt x="16452" y="24286"/>
                </a:lnTo>
                <a:lnTo>
                  <a:pt x="16452" y="24649"/>
                </a:lnTo>
                <a:lnTo>
                  <a:pt x="16432" y="25031"/>
                </a:lnTo>
                <a:lnTo>
                  <a:pt x="16452" y="25212"/>
                </a:lnTo>
                <a:lnTo>
                  <a:pt x="16493" y="25394"/>
                </a:lnTo>
                <a:lnTo>
                  <a:pt x="16553" y="25555"/>
                </a:lnTo>
                <a:lnTo>
                  <a:pt x="16654" y="25696"/>
                </a:lnTo>
                <a:lnTo>
                  <a:pt x="16734" y="25756"/>
                </a:lnTo>
                <a:lnTo>
                  <a:pt x="16815" y="25776"/>
                </a:lnTo>
                <a:lnTo>
                  <a:pt x="16916" y="25756"/>
                </a:lnTo>
                <a:lnTo>
                  <a:pt x="16976" y="25696"/>
                </a:lnTo>
                <a:lnTo>
                  <a:pt x="17036" y="25635"/>
                </a:lnTo>
                <a:lnTo>
                  <a:pt x="17077" y="25555"/>
                </a:lnTo>
                <a:lnTo>
                  <a:pt x="17157" y="25394"/>
                </a:lnTo>
                <a:lnTo>
                  <a:pt x="17177" y="25212"/>
                </a:lnTo>
                <a:lnTo>
                  <a:pt x="17198" y="25031"/>
                </a:lnTo>
                <a:lnTo>
                  <a:pt x="17177" y="24649"/>
                </a:lnTo>
                <a:lnTo>
                  <a:pt x="17157" y="24286"/>
                </a:lnTo>
                <a:lnTo>
                  <a:pt x="17137" y="23642"/>
                </a:lnTo>
                <a:lnTo>
                  <a:pt x="17077" y="22997"/>
                </a:lnTo>
                <a:lnTo>
                  <a:pt x="17117" y="22997"/>
                </a:lnTo>
                <a:lnTo>
                  <a:pt x="17802" y="23501"/>
                </a:lnTo>
                <a:lnTo>
                  <a:pt x="18184" y="23742"/>
                </a:lnTo>
                <a:lnTo>
                  <a:pt x="18386" y="23863"/>
                </a:lnTo>
                <a:lnTo>
                  <a:pt x="18567" y="23964"/>
                </a:lnTo>
                <a:lnTo>
                  <a:pt x="18768" y="24044"/>
                </a:lnTo>
                <a:lnTo>
                  <a:pt x="18970" y="24125"/>
                </a:lnTo>
                <a:lnTo>
                  <a:pt x="19171" y="24165"/>
                </a:lnTo>
                <a:lnTo>
                  <a:pt x="19392" y="24185"/>
                </a:lnTo>
                <a:lnTo>
                  <a:pt x="19594" y="24185"/>
                </a:lnTo>
                <a:lnTo>
                  <a:pt x="19795" y="24165"/>
                </a:lnTo>
                <a:lnTo>
                  <a:pt x="19997" y="24085"/>
                </a:lnTo>
                <a:lnTo>
                  <a:pt x="20178" y="23984"/>
                </a:lnTo>
                <a:lnTo>
                  <a:pt x="20279" y="23924"/>
                </a:lnTo>
                <a:lnTo>
                  <a:pt x="20339" y="23863"/>
                </a:lnTo>
                <a:lnTo>
                  <a:pt x="20379" y="23783"/>
                </a:lnTo>
                <a:lnTo>
                  <a:pt x="20419" y="23682"/>
                </a:lnTo>
                <a:lnTo>
                  <a:pt x="20419" y="23601"/>
                </a:lnTo>
                <a:lnTo>
                  <a:pt x="20419" y="23501"/>
                </a:lnTo>
                <a:lnTo>
                  <a:pt x="20419" y="23420"/>
                </a:lnTo>
                <a:lnTo>
                  <a:pt x="20379" y="23320"/>
                </a:lnTo>
                <a:lnTo>
                  <a:pt x="20339" y="23239"/>
                </a:lnTo>
                <a:lnTo>
                  <a:pt x="20299" y="23179"/>
                </a:lnTo>
                <a:lnTo>
                  <a:pt x="20238" y="23118"/>
                </a:lnTo>
                <a:lnTo>
                  <a:pt x="20158" y="23058"/>
                </a:lnTo>
                <a:lnTo>
                  <a:pt x="20077" y="23017"/>
                </a:lnTo>
                <a:lnTo>
                  <a:pt x="19896" y="23017"/>
                </a:lnTo>
                <a:lnTo>
                  <a:pt x="19775" y="23038"/>
                </a:lnTo>
                <a:lnTo>
                  <a:pt x="19634" y="23078"/>
                </a:lnTo>
                <a:lnTo>
                  <a:pt x="19473" y="23098"/>
                </a:lnTo>
                <a:lnTo>
                  <a:pt x="19352" y="23098"/>
                </a:lnTo>
                <a:lnTo>
                  <a:pt x="19211" y="23078"/>
                </a:lnTo>
                <a:lnTo>
                  <a:pt x="19070" y="23017"/>
                </a:lnTo>
                <a:lnTo>
                  <a:pt x="18949" y="22957"/>
                </a:lnTo>
                <a:lnTo>
                  <a:pt x="18688" y="22816"/>
                </a:lnTo>
                <a:lnTo>
                  <a:pt x="18647" y="22796"/>
                </a:lnTo>
                <a:lnTo>
                  <a:pt x="18990" y="22756"/>
                </a:lnTo>
                <a:lnTo>
                  <a:pt x="19453" y="22675"/>
                </a:lnTo>
                <a:lnTo>
                  <a:pt x="19916" y="22595"/>
                </a:lnTo>
                <a:lnTo>
                  <a:pt x="20440" y="22494"/>
                </a:lnTo>
                <a:lnTo>
                  <a:pt x="20701" y="22413"/>
                </a:lnTo>
                <a:lnTo>
                  <a:pt x="20822" y="22373"/>
                </a:lnTo>
                <a:lnTo>
                  <a:pt x="20943" y="22292"/>
                </a:lnTo>
                <a:lnTo>
                  <a:pt x="21044" y="22212"/>
                </a:lnTo>
                <a:lnTo>
                  <a:pt x="21104" y="22091"/>
                </a:lnTo>
                <a:lnTo>
                  <a:pt x="21144" y="21950"/>
                </a:lnTo>
                <a:lnTo>
                  <a:pt x="21165" y="21829"/>
                </a:lnTo>
                <a:lnTo>
                  <a:pt x="21124" y="21709"/>
                </a:lnTo>
                <a:lnTo>
                  <a:pt x="21064" y="21588"/>
                </a:lnTo>
                <a:lnTo>
                  <a:pt x="20963" y="21507"/>
                </a:lnTo>
                <a:lnTo>
                  <a:pt x="20903" y="21467"/>
                </a:lnTo>
                <a:lnTo>
                  <a:pt x="20822" y="21447"/>
                </a:lnTo>
                <a:lnTo>
                  <a:pt x="20601" y="21406"/>
                </a:lnTo>
                <a:lnTo>
                  <a:pt x="20339" y="21406"/>
                </a:lnTo>
                <a:lnTo>
                  <a:pt x="20097" y="21447"/>
                </a:lnTo>
                <a:lnTo>
                  <a:pt x="19836" y="21487"/>
                </a:lnTo>
                <a:lnTo>
                  <a:pt x="19332" y="21608"/>
                </a:lnTo>
                <a:lnTo>
                  <a:pt x="18869" y="21729"/>
                </a:lnTo>
                <a:lnTo>
                  <a:pt x="18204" y="21870"/>
                </a:lnTo>
                <a:lnTo>
                  <a:pt x="17540" y="22011"/>
                </a:lnTo>
                <a:lnTo>
                  <a:pt x="17882" y="21568"/>
                </a:lnTo>
                <a:lnTo>
                  <a:pt x="18204" y="21125"/>
                </a:lnTo>
                <a:lnTo>
                  <a:pt x="18365" y="20903"/>
                </a:lnTo>
                <a:lnTo>
                  <a:pt x="18486" y="20661"/>
                </a:lnTo>
                <a:lnTo>
                  <a:pt x="18587" y="20420"/>
                </a:lnTo>
                <a:lnTo>
                  <a:pt x="18688" y="20158"/>
                </a:lnTo>
                <a:lnTo>
                  <a:pt x="18688" y="20098"/>
                </a:lnTo>
                <a:lnTo>
                  <a:pt x="18647" y="20037"/>
                </a:lnTo>
                <a:lnTo>
                  <a:pt x="18607" y="20017"/>
                </a:lnTo>
                <a:lnTo>
                  <a:pt x="18547" y="20017"/>
                </a:lnTo>
                <a:lnTo>
                  <a:pt x="18305" y="20138"/>
                </a:lnTo>
                <a:lnTo>
                  <a:pt x="18084" y="20259"/>
                </a:lnTo>
                <a:lnTo>
                  <a:pt x="17862" y="20420"/>
                </a:lnTo>
                <a:lnTo>
                  <a:pt x="17661" y="20601"/>
                </a:lnTo>
                <a:lnTo>
                  <a:pt x="17459" y="20782"/>
                </a:lnTo>
                <a:lnTo>
                  <a:pt x="17278" y="20963"/>
                </a:lnTo>
                <a:lnTo>
                  <a:pt x="16916" y="21386"/>
                </a:lnTo>
                <a:lnTo>
                  <a:pt x="16875" y="20943"/>
                </a:lnTo>
                <a:lnTo>
                  <a:pt x="16815" y="20561"/>
                </a:lnTo>
                <a:lnTo>
                  <a:pt x="16775" y="20138"/>
                </a:lnTo>
                <a:lnTo>
                  <a:pt x="16734" y="19936"/>
                </a:lnTo>
                <a:lnTo>
                  <a:pt x="16674" y="19735"/>
                </a:lnTo>
                <a:lnTo>
                  <a:pt x="16614" y="19554"/>
                </a:lnTo>
                <a:lnTo>
                  <a:pt x="16513" y="19373"/>
                </a:lnTo>
                <a:lnTo>
                  <a:pt x="16473" y="19332"/>
                </a:lnTo>
                <a:lnTo>
                  <a:pt x="16412" y="19292"/>
                </a:lnTo>
                <a:lnTo>
                  <a:pt x="16352" y="19272"/>
                </a:lnTo>
                <a:close/>
                <a:moveTo>
                  <a:pt x="30629" y="16855"/>
                </a:moveTo>
                <a:lnTo>
                  <a:pt x="30891" y="17540"/>
                </a:lnTo>
                <a:lnTo>
                  <a:pt x="31112" y="18225"/>
                </a:lnTo>
                <a:lnTo>
                  <a:pt x="31213" y="18627"/>
                </a:lnTo>
                <a:lnTo>
                  <a:pt x="31314" y="19030"/>
                </a:lnTo>
                <a:lnTo>
                  <a:pt x="30810" y="18648"/>
                </a:lnTo>
                <a:lnTo>
                  <a:pt x="30589" y="18466"/>
                </a:lnTo>
                <a:lnTo>
                  <a:pt x="30468" y="18386"/>
                </a:lnTo>
                <a:lnTo>
                  <a:pt x="30347" y="18325"/>
                </a:lnTo>
                <a:lnTo>
                  <a:pt x="30206" y="18265"/>
                </a:lnTo>
                <a:lnTo>
                  <a:pt x="30065" y="18245"/>
                </a:lnTo>
                <a:lnTo>
                  <a:pt x="29944" y="18225"/>
                </a:lnTo>
                <a:lnTo>
                  <a:pt x="29804" y="18245"/>
                </a:lnTo>
                <a:lnTo>
                  <a:pt x="29743" y="18285"/>
                </a:lnTo>
                <a:lnTo>
                  <a:pt x="29723" y="18346"/>
                </a:lnTo>
                <a:lnTo>
                  <a:pt x="29723" y="18466"/>
                </a:lnTo>
                <a:lnTo>
                  <a:pt x="29743" y="18567"/>
                </a:lnTo>
                <a:lnTo>
                  <a:pt x="29783" y="18668"/>
                </a:lnTo>
                <a:lnTo>
                  <a:pt x="29824" y="18768"/>
                </a:lnTo>
                <a:lnTo>
                  <a:pt x="29965" y="18970"/>
                </a:lnTo>
                <a:lnTo>
                  <a:pt x="30106" y="19131"/>
                </a:lnTo>
                <a:lnTo>
                  <a:pt x="30528" y="19514"/>
                </a:lnTo>
                <a:lnTo>
                  <a:pt x="30951" y="19896"/>
                </a:lnTo>
                <a:lnTo>
                  <a:pt x="30891" y="19896"/>
                </a:lnTo>
                <a:lnTo>
                  <a:pt x="30549" y="19977"/>
                </a:lnTo>
                <a:lnTo>
                  <a:pt x="30206" y="20077"/>
                </a:lnTo>
                <a:lnTo>
                  <a:pt x="30045" y="20158"/>
                </a:lnTo>
                <a:lnTo>
                  <a:pt x="29904" y="20238"/>
                </a:lnTo>
                <a:lnTo>
                  <a:pt x="29763" y="20339"/>
                </a:lnTo>
                <a:lnTo>
                  <a:pt x="29663" y="20480"/>
                </a:lnTo>
                <a:lnTo>
                  <a:pt x="29622" y="20541"/>
                </a:lnTo>
                <a:lnTo>
                  <a:pt x="29602" y="20601"/>
                </a:lnTo>
                <a:lnTo>
                  <a:pt x="29602" y="20661"/>
                </a:lnTo>
                <a:lnTo>
                  <a:pt x="29622" y="20722"/>
                </a:lnTo>
                <a:lnTo>
                  <a:pt x="29683" y="20843"/>
                </a:lnTo>
                <a:lnTo>
                  <a:pt x="29723" y="20903"/>
                </a:lnTo>
                <a:lnTo>
                  <a:pt x="29763" y="20923"/>
                </a:lnTo>
                <a:lnTo>
                  <a:pt x="29924" y="21004"/>
                </a:lnTo>
                <a:lnTo>
                  <a:pt x="30065" y="21044"/>
                </a:lnTo>
                <a:lnTo>
                  <a:pt x="30226" y="21064"/>
                </a:lnTo>
                <a:lnTo>
                  <a:pt x="30387" y="21044"/>
                </a:lnTo>
                <a:lnTo>
                  <a:pt x="30710" y="21004"/>
                </a:lnTo>
                <a:lnTo>
                  <a:pt x="31012" y="20943"/>
                </a:lnTo>
                <a:lnTo>
                  <a:pt x="31193" y="20903"/>
                </a:lnTo>
                <a:lnTo>
                  <a:pt x="30992" y="21245"/>
                </a:lnTo>
                <a:lnTo>
                  <a:pt x="30831" y="21527"/>
                </a:lnTo>
                <a:lnTo>
                  <a:pt x="30649" y="21849"/>
                </a:lnTo>
                <a:lnTo>
                  <a:pt x="30589" y="22011"/>
                </a:lnTo>
                <a:lnTo>
                  <a:pt x="30549" y="22172"/>
                </a:lnTo>
                <a:lnTo>
                  <a:pt x="30528" y="22333"/>
                </a:lnTo>
                <a:lnTo>
                  <a:pt x="30528" y="22494"/>
                </a:lnTo>
                <a:lnTo>
                  <a:pt x="30549" y="22534"/>
                </a:lnTo>
                <a:lnTo>
                  <a:pt x="30589" y="22574"/>
                </a:lnTo>
                <a:lnTo>
                  <a:pt x="30690" y="22574"/>
                </a:lnTo>
                <a:lnTo>
                  <a:pt x="30831" y="22534"/>
                </a:lnTo>
                <a:lnTo>
                  <a:pt x="30951" y="22454"/>
                </a:lnTo>
                <a:lnTo>
                  <a:pt x="31072" y="22353"/>
                </a:lnTo>
                <a:lnTo>
                  <a:pt x="31173" y="22232"/>
                </a:lnTo>
                <a:lnTo>
                  <a:pt x="31374" y="21990"/>
                </a:lnTo>
                <a:lnTo>
                  <a:pt x="31535" y="21729"/>
                </a:lnTo>
                <a:lnTo>
                  <a:pt x="31636" y="21628"/>
                </a:lnTo>
                <a:lnTo>
                  <a:pt x="31636" y="22091"/>
                </a:lnTo>
                <a:lnTo>
                  <a:pt x="31616" y="22574"/>
                </a:lnTo>
                <a:lnTo>
                  <a:pt x="31596" y="23038"/>
                </a:lnTo>
                <a:lnTo>
                  <a:pt x="31555" y="23521"/>
                </a:lnTo>
                <a:lnTo>
                  <a:pt x="29884" y="24044"/>
                </a:lnTo>
                <a:lnTo>
                  <a:pt x="28213" y="24548"/>
                </a:lnTo>
                <a:lnTo>
                  <a:pt x="26521" y="24991"/>
                </a:lnTo>
                <a:lnTo>
                  <a:pt x="24809" y="25394"/>
                </a:lnTo>
                <a:lnTo>
                  <a:pt x="23118" y="25756"/>
                </a:lnTo>
                <a:lnTo>
                  <a:pt x="21386" y="26078"/>
                </a:lnTo>
                <a:lnTo>
                  <a:pt x="19674" y="26340"/>
                </a:lnTo>
                <a:lnTo>
                  <a:pt x="17943" y="26582"/>
                </a:lnTo>
                <a:lnTo>
                  <a:pt x="16996" y="26682"/>
                </a:lnTo>
                <a:lnTo>
                  <a:pt x="16070" y="26783"/>
                </a:lnTo>
                <a:lnTo>
                  <a:pt x="15143" y="26844"/>
                </a:lnTo>
                <a:lnTo>
                  <a:pt x="14217" y="26924"/>
                </a:lnTo>
                <a:lnTo>
                  <a:pt x="12344" y="27005"/>
                </a:lnTo>
                <a:lnTo>
                  <a:pt x="10472" y="27065"/>
                </a:lnTo>
                <a:lnTo>
                  <a:pt x="8619" y="27065"/>
                </a:lnTo>
                <a:lnTo>
                  <a:pt x="6746" y="27025"/>
                </a:lnTo>
                <a:lnTo>
                  <a:pt x="4873" y="26944"/>
                </a:lnTo>
                <a:lnTo>
                  <a:pt x="3021" y="26844"/>
                </a:lnTo>
                <a:lnTo>
                  <a:pt x="2356" y="26803"/>
                </a:lnTo>
                <a:lnTo>
                  <a:pt x="2034" y="26803"/>
                </a:lnTo>
                <a:lnTo>
                  <a:pt x="1732" y="26823"/>
                </a:lnTo>
                <a:lnTo>
                  <a:pt x="1611" y="26139"/>
                </a:lnTo>
                <a:lnTo>
                  <a:pt x="1531" y="25454"/>
                </a:lnTo>
                <a:lnTo>
                  <a:pt x="1490" y="24749"/>
                </a:lnTo>
                <a:lnTo>
                  <a:pt x="1490" y="24065"/>
                </a:lnTo>
                <a:lnTo>
                  <a:pt x="1591" y="24065"/>
                </a:lnTo>
                <a:lnTo>
                  <a:pt x="1672" y="24044"/>
                </a:lnTo>
                <a:lnTo>
                  <a:pt x="1853" y="23984"/>
                </a:lnTo>
                <a:lnTo>
                  <a:pt x="1994" y="23883"/>
                </a:lnTo>
                <a:lnTo>
                  <a:pt x="2296" y="23682"/>
                </a:lnTo>
                <a:lnTo>
                  <a:pt x="2437" y="23581"/>
                </a:lnTo>
                <a:lnTo>
                  <a:pt x="2437" y="23763"/>
                </a:lnTo>
                <a:lnTo>
                  <a:pt x="2457" y="24105"/>
                </a:lnTo>
                <a:lnTo>
                  <a:pt x="2497" y="24487"/>
                </a:lnTo>
                <a:lnTo>
                  <a:pt x="2517" y="24669"/>
                </a:lnTo>
                <a:lnTo>
                  <a:pt x="2578" y="24850"/>
                </a:lnTo>
                <a:lnTo>
                  <a:pt x="2638" y="25011"/>
                </a:lnTo>
                <a:lnTo>
                  <a:pt x="2719" y="25172"/>
                </a:lnTo>
                <a:lnTo>
                  <a:pt x="2779" y="25253"/>
                </a:lnTo>
                <a:lnTo>
                  <a:pt x="2880" y="25313"/>
                </a:lnTo>
                <a:lnTo>
                  <a:pt x="2980" y="25333"/>
                </a:lnTo>
                <a:lnTo>
                  <a:pt x="3081" y="25333"/>
                </a:lnTo>
                <a:lnTo>
                  <a:pt x="3182" y="25313"/>
                </a:lnTo>
                <a:lnTo>
                  <a:pt x="3262" y="25253"/>
                </a:lnTo>
                <a:lnTo>
                  <a:pt x="3323" y="25172"/>
                </a:lnTo>
                <a:lnTo>
                  <a:pt x="3383" y="25071"/>
                </a:lnTo>
                <a:lnTo>
                  <a:pt x="3403" y="24951"/>
                </a:lnTo>
                <a:lnTo>
                  <a:pt x="3424" y="24810"/>
                </a:lnTo>
                <a:lnTo>
                  <a:pt x="3424" y="24548"/>
                </a:lnTo>
                <a:lnTo>
                  <a:pt x="3383" y="23984"/>
                </a:lnTo>
                <a:lnTo>
                  <a:pt x="3786" y="24487"/>
                </a:lnTo>
                <a:lnTo>
                  <a:pt x="3987" y="24729"/>
                </a:lnTo>
                <a:lnTo>
                  <a:pt x="4128" y="24850"/>
                </a:lnTo>
                <a:lnTo>
                  <a:pt x="4269" y="24971"/>
                </a:lnTo>
                <a:lnTo>
                  <a:pt x="4410" y="25071"/>
                </a:lnTo>
                <a:lnTo>
                  <a:pt x="4571" y="25132"/>
                </a:lnTo>
                <a:lnTo>
                  <a:pt x="4652" y="25152"/>
                </a:lnTo>
                <a:lnTo>
                  <a:pt x="4732" y="25152"/>
                </a:lnTo>
                <a:lnTo>
                  <a:pt x="4813" y="25132"/>
                </a:lnTo>
                <a:lnTo>
                  <a:pt x="4873" y="25092"/>
                </a:lnTo>
                <a:lnTo>
                  <a:pt x="4934" y="25051"/>
                </a:lnTo>
                <a:lnTo>
                  <a:pt x="4974" y="25011"/>
                </a:lnTo>
                <a:lnTo>
                  <a:pt x="4994" y="24951"/>
                </a:lnTo>
                <a:lnTo>
                  <a:pt x="5014" y="24910"/>
                </a:lnTo>
                <a:lnTo>
                  <a:pt x="5014" y="24769"/>
                </a:lnTo>
                <a:lnTo>
                  <a:pt x="4974" y="24649"/>
                </a:lnTo>
                <a:lnTo>
                  <a:pt x="4914" y="24508"/>
                </a:lnTo>
                <a:lnTo>
                  <a:pt x="4833" y="24387"/>
                </a:lnTo>
                <a:lnTo>
                  <a:pt x="4692" y="24185"/>
                </a:lnTo>
                <a:lnTo>
                  <a:pt x="4269" y="23702"/>
                </a:lnTo>
                <a:lnTo>
                  <a:pt x="3867" y="23219"/>
                </a:lnTo>
                <a:lnTo>
                  <a:pt x="4229" y="23279"/>
                </a:lnTo>
                <a:lnTo>
                  <a:pt x="4591" y="23320"/>
                </a:lnTo>
                <a:lnTo>
                  <a:pt x="4954" y="23340"/>
                </a:lnTo>
                <a:lnTo>
                  <a:pt x="5316" y="23340"/>
                </a:lnTo>
                <a:lnTo>
                  <a:pt x="5417" y="23320"/>
                </a:lnTo>
                <a:lnTo>
                  <a:pt x="5518" y="23279"/>
                </a:lnTo>
                <a:lnTo>
                  <a:pt x="5598" y="23239"/>
                </a:lnTo>
                <a:lnTo>
                  <a:pt x="5679" y="23179"/>
                </a:lnTo>
                <a:lnTo>
                  <a:pt x="5739" y="23098"/>
                </a:lnTo>
                <a:lnTo>
                  <a:pt x="5780" y="23017"/>
                </a:lnTo>
                <a:lnTo>
                  <a:pt x="5820" y="22937"/>
                </a:lnTo>
                <a:lnTo>
                  <a:pt x="5840" y="22856"/>
                </a:lnTo>
                <a:lnTo>
                  <a:pt x="5840" y="22756"/>
                </a:lnTo>
                <a:lnTo>
                  <a:pt x="5840" y="22675"/>
                </a:lnTo>
                <a:lnTo>
                  <a:pt x="5820" y="22574"/>
                </a:lnTo>
                <a:lnTo>
                  <a:pt x="5780" y="22494"/>
                </a:lnTo>
                <a:lnTo>
                  <a:pt x="5719" y="22433"/>
                </a:lnTo>
                <a:lnTo>
                  <a:pt x="5659" y="22353"/>
                </a:lnTo>
                <a:lnTo>
                  <a:pt x="5558" y="22313"/>
                </a:lnTo>
                <a:lnTo>
                  <a:pt x="5457" y="22272"/>
                </a:lnTo>
                <a:lnTo>
                  <a:pt x="5216" y="22212"/>
                </a:lnTo>
                <a:lnTo>
                  <a:pt x="4954" y="22152"/>
                </a:lnTo>
                <a:lnTo>
                  <a:pt x="4451" y="22091"/>
                </a:lnTo>
                <a:lnTo>
                  <a:pt x="6021" y="20903"/>
                </a:lnTo>
                <a:lnTo>
                  <a:pt x="6102" y="20843"/>
                </a:lnTo>
                <a:lnTo>
                  <a:pt x="6162" y="20762"/>
                </a:lnTo>
                <a:lnTo>
                  <a:pt x="6182" y="20682"/>
                </a:lnTo>
                <a:lnTo>
                  <a:pt x="6202" y="20601"/>
                </a:lnTo>
                <a:lnTo>
                  <a:pt x="6202" y="20520"/>
                </a:lnTo>
                <a:lnTo>
                  <a:pt x="6202" y="20440"/>
                </a:lnTo>
                <a:lnTo>
                  <a:pt x="6182" y="20359"/>
                </a:lnTo>
                <a:lnTo>
                  <a:pt x="6142" y="20299"/>
                </a:lnTo>
                <a:lnTo>
                  <a:pt x="6102" y="20238"/>
                </a:lnTo>
                <a:lnTo>
                  <a:pt x="6041" y="20178"/>
                </a:lnTo>
                <a:lnTo>
                  <a:pt x="5981" y="20138"/>
                </a:lnTo>
                <a:lnTo>
                  <a:pt x="5921" y="20098"/>
                </a:lnTo>
                <a:lnTo>
                  <a:pt x="5759" y="20098"/>
                </a:lnTo>
                <a:lnTo>
                  <a:pt x="5679" y="20118"/>
                </a:lnTo>
                <a:lnTo>
                  <a:pt x="5598" y="20178"/>
                </a:lnTo>
                <a:lnTo>
                  <a:pt x="3363" y="21890"/>
                </a:lnTo>
                <a:lnTo>
                  <a:pt x="3424" y="21165"/>
                </a:lnTo>
                <a:lnTo>
                  <a:pt x="3444" y="20822"/>
                </a:lnTo>
                <a:lnTo>
                  <a:pt x="3403" y="20480"/>
                </a:lnTo>
                <a:lnTo>
                  <a:pt x="3383" y="20158"/>
                </a:lnTo>
                <a:lnTo>
                  <a:pt x="3343" y="19816"/>
                </a:lnTo>
                <a:lnTo>
                  <a:pt x="3323" y="19755"/>
                </a:lnTo>
                <a:lnTo>
                  <a:pt x="3283" y="19735"/>
                </a:lnTo>
                <a:lnTo>
                  <a:pt x="3242" y="19735"/>
                </a:lnTo>
                <a:lnTo>
                  <a:pt x="3202" y="19775"/>
                </a:lnTo>
                <a:lnTo>
                  <a:pt x="2880" y="20319"/>
                </a:lnTo>
                <a:lnTo>
                  <a:pt x="2739" y="20601"/>
                </a:lnTo>
                <a:lnTo>
                  <a:pt x="2638" y="20903"/>
                </a:lnTo>
                <a:lnTo>
                  <a:pt x="2578" y="21145"/>
                </a:lnTo>
                <a:lnTo>
                  <a:pt x="2537" y="21406"/>
                </a:lnTo>
                <a:lnTo>
                  <a:pt x="2256" y="20963"/>
                </a:lnTo>
                <a:lnTo>
                  <a:pt x="2094" y="20762"/>
                </a:lnTo>
                <a:lnTo>
                  <a:pt x="1933" y="20561"/>
                </a:lnTo>
                <a:lnTo>
                  <a:pt x="2094" y="19977"/>
                </a:lnTo>
                <a:lnTo>
                  <a:pt x="2276" y="19413"/>
                </a:lnTo>
                <a:lnTo>
                  <a:pt x="2477" y="18829"/>
                </a:lnTo>
                <a:lnTo>
                  <a:pt x="2699" y="18285"/>
                </a:lnTo>
                <a:lnTo>
                  <a:pt x="2920" y="18305"/>
                </a:lnTo>
                <a:lnTo>
                  <a:pt x="3142" y="18325"/>
                </a:lnTo>
                <a:lnTo>
                  <a:pt x="3585" y="18346"/>
                </a:lnTo>
                <a:lnTo>
                  <a:pt x="4471" y="18386"/>
                </a:lnTo>
                <a:lnTo>
                  <a:pt x="7169" y="18386"/>
                </a:lnTo>
                <a:lnTo>
                  <a:pt x="9002" y="18366"/>
                </a:lnTo>
                <a:lnTo>
                  <a:pt x="10834" y="18346"/>
                </a:lnTo>
                <a:lnTo>
                  <a:pt x="12667" y="18285"/>
                </a:lnTo>
                <a:lnTo>
                  <a:pt x="14499" y="18205"/>
                </a:lnTo>
                <a:lnTo>
                  <a:pt x="16332" y="18124"/>
                </a:lnTo>
                <a:lnTo>
                  <a:pt x="18124" y="18003"/>
                </a:lnTo>
                <a:lnTo>
                  <a:pt x="19916" y="17903"/>
                </a:lnTo>
                <a:lnTo>
                  <a:pt x="21708" y="17762"/>
                </a:lnTo>
                <a:lnTo>
                  <a:pt x="23501" y="17621"/>
                </a:lnTo>
                <a:lnTo>
                  <a:pt x="25273" y="17460"/>
                </a:lnTo>
                <a:lnTo>
                  <a:pt x="27065" y="17278"/>
                </a:lnTo>
                <a:lnTo>
                  <a:pt x="28857" y="17077"/>
                </a:lnTo>
                <a:lnTo>
                  <a:pt x="30629" y="16855"/>
                </a:lnTo>
                <a:close/>
                <a:moveTo>
                  <a:pt x="31314" y="24931"/>
                </a:moveTo>
                <a:lnTo>
                  <a:pt x="31173" y="25514"/>
                </a:lnTo>
                <a:lnTo>
                  <a:pt x="31012" y="26098"/>
                </a:lnTo>
                <a:lnTo>
                  <a:pt x="30810" y="26682"/>
                </a:lnTo>
                <a:lnTo>
                  <a:pt x="30609" y="27266"/>
                </a:lnTo>
                <a:lnTo>
                  <a:pt x="30367" y="27830"/>
                </a:lnTo>
                <a:lnTo>
                  <a:pt x="30106" y="28394"/>
                </a:lnTo>
                <a:lnTo>
                  <a:pt x="29824" y="28938"/>
                </a:lnTo>
                <a:lnTo>
                  <a:pt x="29522" y="29482"/>
                </a:lnTo>
                <a:lnTo>
                  <a:pt x="29119" y="30126"/>
                </a:lnTo>
                <a:lnTo>
                  <a:pt x="28676" y="30750"/>
                </a:lnTo>
                <a:lnTo>
                  <a:pt x="28213" y="31354"/>
                </a:lnTo>
                <a:lnTo>
                  <a:pt x="27729" y="31918"/>
                </a:lnTo>
                <a:lnTo>
                  <a:pt x="27206" y="32462"/>
                </a:lnTo>
                <a:lnTo>
                  <a:pt x="26662" y="32985"/>
                </a:lnTo>
                <a:lnTo>
                  <a:pt x="26078" y="33469"/>
                </a:lnTo>
                <a:lnTo>
                  <a:pt x="25494" y="33932"/>
                </a:lnTo>
                <a:lnTo>
                  <a:pt x="24890" y="34355"/>
                </a:lnTo>
                <a:lnTo>
                  <a:pt x="24246" y="34758"/>
                </a:lnTo>
                <a:lnTo>
                  <a:pt x="23601" y="35140"/>
                </a:lnTo>
                <a:lnTo>
                  <a:pt x="22917" y="35483"/>
                </a:lnTo>
                <a:lnTo>
                  <a:pt x="22232" y="35785"/>
                </a:lnTo>
                <a:lnTo>
                  <a:pt x="21527" y="36066"/>
                </a:lnTo>
                <a:lnTo>
                  <a:pt x="20802" y="36308"/>
                </a:lnTo>
                <a:lnTo>
                  <a:pt x="20077" y="36510"/>
                </a:lnTo>
                <a:lnTo>
                  <a:pt x="19272" y="36691"/>
                </a:lnTo>
                <a:lnTo>
                  <a:pt x="18446" y="36832"/>
                </a:lnTo>
                <a:lnTo>
                  <a:pt x="17600" y="36932"/>
                </a:lnTo>
                <a:lnTo>
                  <a:pt x="16775" y="36993"/>
                </a:lnTo>
                <a:lnTo>
                  <a:pt x="15949" y="37013"/>
                </a:lnTo>
                <a:lnTo>
                  <a:pt x="15103" y="36993"/>
                </a:lnTo>
                <a:lnTo>
                  <a:pt x="14278" y="36932"/>
                </a:lnTo>
                <a:lnTo>
                  <a:pt x="13432" y="36832"/>
                </a:lnTo>
                <a:lnTo>
                  <a:pt x="12606" y="36691"/>
                </a:lnTo>
                <a:lnTo>
                  <a:pt x="11801" y="36510"/>
                </a:lnTo>
                <a:lnTo>
                  <a:pt x="10995" y="36288"/>
                </a:lnTo>
                <a:lnTo>
                  <a:pt x="10190" y="36026"/>
                </a:lnTo>
                <a:lnTo>
                  <a:pt x="9404" y="35744"/>
                </a:lnTo>
                <a:lnTo>
                  <a:pt x="8639" y="35402"/>
                </a:lnTo>
                <a:lnTo>
                  <a:pt x="7894" y="35039"/>
                </a:lnTo>
                <a:lnTo>
                  <a:pt x="7169" y="34617"/>
                </a:lnTo>
                <a:lnTo>
                  <a:pt x="6807" y="34395"/>
                </a:lnTo>
                <a:lnTo>
                  <a:pt x="6464" y="34174"/>
                </a:lnTo>
                <a:lnTo>
                  <a:pt x="6122" y="33932"/>
                </a:lnTo>
                <a:lnTo>
                  <a:pt x="5800" y="33690"/>
                </a:lnTo>
                <a:lnTo>
                  <a:pt x="5478" y="33428"/>
                </a:lnTo>
                <a:lnTo>
                  <a:pt x="5175" y="33147"/>
                </a:lnTo>
                <a:lnTo>
                  <a:pt x="4873" y="32865"/>
                </a:lnTo>
                <a:lnTo>
                  <a:pt x="4591" y="32583"/>
                </a:lnTo>
                <a:lnTo>
                  <a:pt x="4310" y="32281"/>
                </a:lnTo>
                <a:lnTo>
                  <a:pt x="4048" y="31958"/>
                </a:lnTo>
                <a:lnTo>
                  <a:pt x="3786" y="31636"/>
                </a:lnTo>
                <a:lnTo>
                  <a:pt x="3564" y="31314"/>
                </a:lnTo>
                <a:lnTo>
                  <a:pt x="3323" y="30972"/>
                </a:lnTo>
                <a:lnTo>
                  <a:pt x="3101" y="30609"/>
                </a:lnTo>
                <a:lnTo>
                  <a:pt x="2900" y="30247"/>
                </a:lnTo>
                <a:lnTo>
                  <a:pt x="2719" y="29864"/>
                </a:lnTo>
                <a:lnTo>
                  <a:pt x="2457" y="29320"/>
                </a:lnTo>
                <a:lnTo>
                  <a:pt x="2235" y="28757"/>
                </a:lnTo>
                <a:lnTo>
                  <a:pt x="2054" y="28173"/>
                </a:lnTo>
                <a:lnTo>
                  <a:pt x="1893" y="27589"/>
                </a:lnTo>
                <a:lnTo>
                  <a:pt x="2155" y="27669"/>
                </a:lnTo>
                <a:lnTo>
                  <a:pt x="2437" y="27709"/>
                </a:lnTo>
                <a:lnTo>
                  <a:pt x="3021" y="27790"/>
                </a:lnTo>
                <a:lnTo>
                  <a:pt x="3987" y="27911"/>
                </a:lnTo>
                <a:lnTo>
                  <a:pt x="4954" y="28032"/>
                </a:lnTo>
                <a:lnTo>
                  <a:pt x="5880" y="28112"/>
                </a:lnTo>
                <a:lnTo>
                  <a:pt x="6807" y="28173"/>
                </a:lnTo>
                <a:lnTo>
                  <a:pt x="7753" y="28213"/>
                </a:lnTo>
                <a:lnTo>
                  <a:pt x="8679" y="28233"/>
                </a:lnTo>
                <a:lnTo>
                  <a:pt x="9626" y="28253"/>
                </a:lnTo>
                <a:lnTo>
                  <a:pt x="11478" y="28253"/>
                </a:lnTo>
                <a:lnTo>
                  <a:pt x="12425" y="28213"/>
                </a:lnTo>
                <a:lnTo>
                  <a:pt x="13351" y="28193"/>
                </a:lnTo>
                <a:lnTo>
                  <a:pt x="14278" y="28132"/>
                </a:lnTo>
                <a:lnTo>
                  <a:pt x="15224" y="28072"/>
                </a:lnTo>
                <a:lnTo>
                  <a:pt x="16150" y="27991"/>
                </a:lnTo>
                <a:lnTo>
                  <a:pt x="17077" y="27911"/>
                </a:lnTo>
                <a:lnTo>
                  <a:pt x="18003" y="27810"/>
                </a:lnTo>
                <a:lnTo>
                  <a:pt x="18949" y="27689"/>
                </a:lnTo>
                <a:lnTo>
                  <a:pt x="19876" y="27569"/>
                </a:lnTo>
                <a:lnTo>
                  <a:pt x="20782" y="27428"/>
                </a:lnTo>
                <a:lnTo>
                  <a:pt x="21708" y="27266"/>
                </a:lnTo>
                <a:lnTo>
                  <a:pt x="22635" y="27105"/>
                </a:lnTo>
                <a:lnTo>
                  <a:pt x="23561" y="26944"/>
                </a:lnTo>
                <a:lnTo>
                  <a:pt x="24467" y="26743"/>
                </a:lnTo>
                <a:lnTo>
                  <a:pt x="25393" y="26541"/>
                </a:lnTo>
                <a:lnTo>
                  <a:pt x="26300" y="26340"/>
                </a:lnTo>
                <a:lnTo>
                  <a:pt x="27206" y="26119"/>
                </a:lnTo>
                <a:lnTo>
                  <a:pt x="28112" y="25877"/>
                </a:lnTo>
                <a:lnTo>
                  <a:pt x="29018" y="25615"/>
                </a:lnTo>
                <a:lnTo>
                  <a:pt x="29904" y="25374"/>
                </a:lnTo>
                <a:lnTo>
                  <a:pt x="30810" y="25092"/>
                </a:lnTo>
                <a:lnTo>
                  <a:pt x="31314" y="24931"/>
                </a:lnTo>
                <a:close/>
                <a:moveTo>
                  <a:pt x="17379" y="0"/>
                </a:moveTo>
                <a:lnTo>
                  <a:pt x="17097" y="41"/>
                </a:lnTo>
                <a:lnTo>
                  <a:pt x="16835" y="121"/>
                </a:lnTo>
                <a:lnTo>
                  <a:pt x="16573" y="222"/>
                </a:lnTo>
                <a:lnTo>
                  <a:pt x="16352" y="363"/>
                </a:lnTo>
                <a:lnTo>
                  <a:pt x="16130" y="524"/>
                </a:lnTo>
                <a:lnTo>
                  <a:pt x="15929" y="725"/>
                </a:lnTo>
                <a:lnTo>
                  <a:pt x="15748" y="947"/>
                </a:lnTo>
                <a:lnTo>
                  <a:pt x="15607" y="1188"/>
                </a:lnTo>
                <a:lnTo>
                  <a:pt x="15526" y="1410"/>
                </a:lnTo>
                <a:lnTo>
                  <a:pt x="15446" y="1652"/>
                </a:lnTo>
                <a:lnTo>
                  <a:pt x="15405" y="1893"/>
                </a:lnTo>
                <a:lnTo>
                  <a:pt x="15385" y="2155"/>
                </a:lnTo>
                <a:lnTo>
                  <a:pt x="15405" y="2397"/>
                </a:lnTo>
                <a:lnTo>
                  <a:pt x="15446" y="2659"/>
                </a:lnTo>
                <a:lnTo>
                  <a:pt x="15526" y="2900"/>
                </a:lnTo>
                <a:lnTo>
                  <a:pt x="15627" y="3122"/>
                </a:lnTo>
                <a:lnTo>
                  <a:pt x="14962" y="3283"/>
                </a:lnTo>
                <a:lnTo>
                  <a:pt x="14378" y="3464"/>
                </a:lnTo>
                <a:lnTo>
                  <a:pt x="13774" y="3665"/>
                </a:lnTo>
                <a:lnTo>
                  <a:pt x="13492" y="3766"/>
                </a:lnTo>
                <a:lnTo>
                  <a:pt x="13190" y="3907"/>
                </a:lnTo>
                <a:lnTo>
                  <a:pt x="12908" y="4048"/>
                </a:lnTo>
                <a:lnTo>
                  <a:pt x="12646" y="4209"/>
                </a:lnTo>
                <a:lnTo>
                  <a:pt x="12526" y="4189"/>
                </a:lnTo>
                <a:lnTo>
                  <a:pt x="12385" y="4229"/>
                </a:lnTo>
                <a:lnTo>
                  <a:pt x="12324" y="4270"/>
                </a:lnTo>
                <a:lnTo>
                  <a:pt x="12284" y="4310"/>
                </a:lnTo>
                <a:lnTo>
                  <a:pt x="12224" y="4370"/>
                </a:lnTo>
                <a:lnTo>
                  <a:pt x="12183" y="4451"/>
                </a:lnTo>
                <a:lnTo>
                  <a:pt x="12083" y="4692"/>
                </a:lnTo>
                <a:lnTo>
                  <a:pt x="12022" y="4954"/>
                </a:lnTo>
                <a:lnTo>
                  <a:pt x="11982" y="5216"/>
                </a:lnTo>
                <a:lnTo>
                  <a:pt x="11942" y="5498"/>
                </a:lnTo>
                <a:lnTo>
                  <a:pt x="11922" y="6042"/>
                </a:lnTo>
                <a:lnTo>
                  <a:pt x="11922" y="6585"/>
                </a:lnTo>
                <a:lnTo>
                  <a:pt x="11861" y="8096"/>
                </a:lnTo>
                <a:lnTo>
                  <a:pt x="11478" y="8317"/>
                </a:lnTo>
                <a:lnTo>
                  <a:pt x="11378" y="8378"/>
                </a:lnTo>
                <a:lnTo>
                  <a:pt x="11277" y="8458"/>
                </a:lnTo>
                <a:lnTo>
                  <a:pt x="11217" y="8539"/>
                </a:lnTo>
                <a:lnTo>
                  <a:pt x="11156" y="8619"/>
                </a:lnTo>
                <a:lnTo>
                  <a:pt x="11096" y="8700"/>
                </a:lnTo>
                <a:lnTo>
                  <a:pt x="11076" y="8800"/>
                </a:lnTo>
                <a:lnTo>
                  <a:pt x="11035" y="8982"/>
                </a:lnTo>
                <a:lnTo>
                  <a:pt x="10552" y="9143"/>
                </a:lnTo>
                <a:lnTo>
                  <a:pt x="10069" y="9344"/>
                </a:lnTo>
                <a:lnTo>
                  <a:pt x="9606" y="9546"/>
                </a:lnTo>
                <a:lnTo>
                  <a:pt x="9122" y="9747"/>
                </a:lnTo>
                <a:lnTo>
                  <a:pt x="8659" y="9989"/>
                </a:lnTo>
                <a:lnTo>
                  <a:pt x="8216" y="10230"/>
                </a:lnTo>
                <a:lnTo>
                  <a:pt x="7773" y="10492"/>
                </a:lnTo>
                <a:lnTo>
                  <a:pt x="7330" y="10774"/>
                </a:lnTo>
                <a:lnTo>
                  <a:pt x="6907" y="11056"/>
                </a:lnTo>
                <a:lnTo>
                  <a:pt x="6484" y="11358"/>
                </a:lnTo>
                <a:lnTo>
                  <a:pt x="6082" y="11680"/>
                </a:lnTo>
                <a:lnTo>
                  <a:pt x="5679" y="12002"/>
                </a:lnTo>
                <a:lnTo>
                  <a:pt x="5296" y="12345"/>
                </a:lnTo>
                <a:lnTo>
                  <a:pt x="4914" y="12687"/>
                </a:lnTo>
                <a:lnTo>
                  <a:pt x="4551" y="13049"/>
                </a:lnTo>
                <a:lnTo>
                  <a:pt x="4189" y="13432"/>
                </a:lnTo>
                <a:lnTo>
                  <a:pt x="3645" y="14056"/>
                </a:lnTo>
                <a:lnTo>
                  <a:pt x="3142" y="14701"/>
                </a:lnTo>
                <a:lnTo>
                  <a:pt x="2678" y="15385"/>
                </a:lnTo>
                <a:lnTo>
                  <a:pt x="2235" y="16090"/>
                </a:lnTo>
                <a:lnTo>
                  <a:pt x="1833" y="16815"/>
                </a:lnTo>
                <a:lnTo>
                  <a:pt x="1470" y="17560"/>
                </a:lnTo>
                <a:lnTo>
                  <a:pt x="1148" y="18325"/>
                </a:lnTo>
                <a:lnTo>
                  <a:pt x="866" y="19111"/>
                </a:lnTo>
                <a:lnTo>
                  <a:pt x="624" y="19916"/>
                </a:lnTo>
                <a:lnTo>
                  <a:pt x="403" y="20722"/>
                </a:lnTo>
                <a:lnTo>
                  <a:pt x="242" y="21527"/>
                </a:lnTo>
                <a:lnTo>
                  <a:pt x="121" y="22353"/>
                </a:lnTo>
                <a:lnTo>
                  <a:pt x="40" y="23179"/>
                </a:lnTo>
                <a:lnTo>
                  <a:pt x="0" y="24004"/>
                </a:lnTo>
                <a:lnTo>
                  <a:pt x="20" y="24830"/>
                </a:lnTo>
                <a:lnTo>
                  <a:pt x="61" y="25655"/>
                </a:lnTo>
                <a:lnTo>
                  <a:pt x="161" y="26501"/>
                </a:lnTo>
                <a:lnTo>
                  <a:pt x="302" y="27327"/>
                </a:lnTo>
                <a:lnTo>
                  <a:pt x="403" y="27750"/>
                </a:lnTo>
                <a:lnTo>
                  <a:pt x="504" y="28152"/>
                </a:lnTo>
                <a:lnTo>
                  <a:pt x="624" y="28555"/>
                </a:lnTo>
                <a:lnTo>
                  <a:pt x="745" y="28958"/>
                </a:lnTo>
                <a:lnTo>
                  <a:pt x="886" y="29361"/>
                </a:lnTo>
                <a:lnTo>
                  <a:pt x="1047" y="29763"/>
                </a:lnTo>
                <a:lnTo>
                  <a:pt x="1208" y="30146"/>
                </a:lnTo>
                <a:lnTo>
                  <a:pt x="1370" y="30529"/>
                </a:lnTo>
                <a:lnTo>
                  <a:pt x="1571" y="30911"/>
                </a:lnTo>
                <a:lnTo>
                  <a:pt x="1772" y="31294"/>
                </a:lnTo>
                <a:lnTo>
                  <a:pt x="1974" y="31656"/>
                </a:lnTo>
                <a:lnTo>
                  <a:pt x="2195" y="32019"/>
                </a:lnTo>
                <a:lnTo>
                  <a:pt x="2457" y="32361"/>
                </a:lnTo>
                <a:lnTo>
                  <a:pt x="2699" y="32704"/>
                </a:lnTo>
                <a:lnTo>
                  <a:pt x="2980" y="33046"/>
                </a:lnTo>
                <a:lnTo>
                  <a:pt x="3262" y="33368"/>
                </a:lnTo>
                <a:lnTo>
                  <a:pt x="3544" y="33690"/>
                </a:lnTo>
                <a:lnTo>
                  <a:pt x="3846" y="33992"/>
                </a:lnTo>
                <a:lnTo>
                  <a:pt x="4169" y="34274"/>
                </a:lnTo>
                <a:lnTo>
                  <a:pt x="4491" y="34556"/>
                </a:lnTo>
                <a:lnTo>
                  <a:pt x="4833" y="34838"/>
                </a:lnTo>
                <a:lnTo>
                  <a:pt x="5155" y="35100"/>
                </a:lnTo>
                <a:lnTo>
                  <a:pt x="5518" y="35342"/>
                </a:lnTo>
                <a:lnTo>
                  <a:pt x="5860" y="35583"/>
                </a:lnTo>
                <a:lnTo>
                  <a:pt x="6605" y="36046"/>
                </a:lnTo>
                <a:lnTo>
                  <a:pt x="7350" y="36449"/>
                </a:lnTo>
                <a:lnTo>
                  <a:pt x="8136" y="36832"/>
                </a:lnTo>
                <a:lnTo>
                  <a:pt x="8921" y="37174"/>
                </a:lnTo>
                <a:lnTo>
                  <a:pt x="9727" y="37476"/>
                </a:lnTo>
                <a:lnTo>
                  <a:pt x="10552" y="37738"/>
                </a:lnTo>
                <a:lnTo>
                  <a:pt x="11378" y="37959"/>
                </a:lnTo>
                <a:lnTo>
                  <a:pt x="12224" y="38141"/>
                </a:lnTo>
                <a:lnTo>
                  <a:pt x="13069" y="38302"/>
                </a:lnTo>
                <a:lnTo>
                  <a:pt x="13915" y="38402"/>
                </a:lnTo>
                <a:lnTo>
                  <a:pt x="14781" y="38483"/>
                </a:lnTo>
                <a:lnTo>
                  <a:pt x="15627" y="38503"/>
                </a:lnTo>
                <a:lnTo>
                  <a:pt x="16493" y="38503"/>
                </a:lnTo>
                <a:lnTo>
                  <a:pt x="17359" y="38463"/>
                </a:lnTo>
                <a:lnTo>
                  <a:pt x="18204" y="38382"/>
                </a:lnTo>
                <a:lnTo>
                  <a:pt x="19070" y="38241"/>
                </a:lnTo>
                <a:lnTo>
                  <a:pt x="19896" y="38080"/>
                </a:lnTo>
                <a:lnTo>
                  <a:pt x="20742" y="37879"/>
                </a:lnTo>
                <a:lnTo>
                  <a:pt x="21487" y="37657"/>
                </a:lnTo>
                <a:lnTo>
                  <a:pt x="22232" y="37416"/>
                </a:lnTo>
                <a:lnTo>
                  <a:pt x="22957" y="37114"/>
                </a:lnTo>
                <a:lnTo>
                  <a:pt x="23682" y="36791"/>
                </a:lnTo>
                <a:lnTo>
                  <a:pt x="24366" y="36429"/>
                </a:lnTo>
                <a:lnTo>
                  <a:pt x="25051" y="36046"/>
                </a:lnTo>
                <a:lnTo>
                  <a:pt x="25695" y="35623"/>
                </a:lnTo>
                <a:lnTo>
                  <a:pt x="26340" y="35180"/>
                </a:lnTo>
                <a:lnTo>
                  <a:pt x="26944" y="34717"/>
                </a:lnTo>
                <a:lnTo>
                  <a:pt x="27548" y="34214"/>
                </a:lnTo>
                <a:lnTo>
                  <a:pt x="28132" y="33670"/>
                </a:lnTo>
                <a:lnTo>
                  <a:pt x="28676" y="33126"/>
                </a:lnTo>
                <a:lnTo>
                  <a:pt x="29199" y="32542"/>
                </a:lnTo>
                <a:lnTo>
                  <a:pt x="29703" y="31958"/>
                </a:lnTo>
                <a:lnTo>
                  <a:pt x="30186" y="31334"/>
                </a:lnTo>
                <a:lnTo>
                  <a:pt x="30649" y="30690"/>
                </a:lnTo>
                <a:lnTo>
                  <a:pt x="30891" y="30327"/>
                </a:lnTo>
                <a:lnTo>
                  <a:pt x="31133" y="29945"/>
                </a:lnTo>
                <a:lnTo>
                  <a:pt x="31354" y="29542"/>
                </a:lnTo>
                <a:lnTo>
                  <a:pt x="31555" y="29159"/>
                </a:lnTo>
                <a:lnTo>
                  <a:pt x="31757" y="28757"/>
                </a:lnTo>
                <a:lnTo>
                  <a:pt x="31938" y="28354"/>
                </a:lnTo>
                <a:lnTo>
                  <a:pt x="32119" y="27951"/>
                </a:lnTo>
                <a:lnTo>
                  <a:pt x="32280" y="27548"/>
                </a:lnTo>
                <a:lnTo>
                  <a:pt x="32421" y="27125"/>
                </a:lnTo>
                <a:lnTo>
                  <a:pt x="32562" y="26703"/>
                </a:lnTo>
                <a:lnTo>
                  <a:pt x="32683" y="26300"/>
                </a:lnTo>
                <a:lnTo>
                  <a:pt x="32804" y="25877"/>
                </a:lnTo>
                <a:lnTo>
                  <a:pt x="32905" y="25434"/>
                </a:lnTo>
                <a:lnTo>
                  <a:pt x="33005" y="25011"/>
                </a:lnTo>
                <a:lnTo>
                  <a:pt x="33146" y="24145"/>
                </a:lnTo>
                <a:lnTo>
                  <a:pt x="33187" y="24024"/>
                </a:lnTo>
                <a:lnTo>
                  <a:pt x="33227" y="23903"/>
                </a:lnTo>
                <a:lnTo>
                  <a:pt x="33227" y="23783"/>
                </a:lnTo>
                <a:lnTo>
                  <a:pt x="33207" y="23642"/>
                </a:lnTo>
                <a:lnTo>
                  <a:pt x="33267" y="23058"/>
                </a:lnTo>
                <a:lnTo>
                  <a:pt x="33287" y="22474"/>
                </a:lnTo>
                <a:lnTo>
                  <a:pt x="33307" y="21890"/>
                </a:lnTo>
                <a:lnTo>
                  <a:pt x="33287" y="21306"/>
                </a:lnTo>
                <a:lnTo>
                  <a:pt x="33267" y="20722"/>
                </a:lnTo>
                <a:lnTo>
                  <a:pt x="33207" y="20118"/>
                </a:lnTo>
                <a:lnTo>
                  <a:pt x="33146" y="19534"/>
                </a:lnTo>
                <a:lnTo>
                  <a:pt x="33046" y="18950"/>
                </a:lnTo>
                <a:lnTo>
                  <a:pt x="32905" y="18184"/>
                </a:lnTo>
                <a:lnTo>
                  <a:pt x="32703" y="17419"/>
                </a:lnTo>
                <a:lnTo>
                  <a:pt x="32462" y="16674"/>
                </a:lnTo>
                <a:lnTo>
                  <a:pt x="32200" y="15949"/>
                </a:lnTo>
                <a:lnTo>
                  <a:pt x="31898" y="15224"/>
                </a:lnTo>
                <a:lnTo>
                  <a:pt x="31555" y="14540"/>
                </a:lnTo>
                <a:lnTo>
                  <a:pt x="31193" y="13855"/>
                </a:lnTo>
                <a:lnTo>
                  <a:pt x="30790" y="13190"/>
                </a:lnTo>
                <a:lnTo>
                  <a:pt x="30347" y="12546"/>
                </a:lnTo>
                <a:lnTo>
                  <a:pt x="29884" y="11942"/>
                </a:lnTo>
                <a:lnTo>
                  <a:pt x="29381" y="11338"/>
                </a:lnTo>
                <a:lnTo>
                  <a:pt x="28837" y="10774"/>
                </a:lnTo>
                <a:lnTo>
                  <a:pt x="28293" y="10250"/>
                </a:lnTo>
                <a:lnTo>
                  <a:pt x="27689" y="9727"/>
                </a:lnTo>
                <a:lnTo>
                  <a:pt x="27065" y="9264"/>
                </a:lnTo>
                <a:lnTo>
                  <a:pt x="26420" y="8821"/>
                </a:lnTo>
                <a:lnTo>
                  <a:pt x="25857" y="8458"/>
                </a:lnTo>
                <a:lnTo>
                  <a:pt x="25293" y="8156"/>
                </a:lnTo>
                <a:lnTo>
                  <a:pt x="24689" y="7854"/>
                </a:lnTo>
                <a:lnTo>
                  <a:pt x="24084" y="7592"/>
                </a:lnTo>
                <a:lnTo>
                  <a:pt x="24084" y="7371"/>
                </a:lnTo>
                <a:lnTo>
                  <a:pt x="24064" y="7149"/>
                </a:lnTo>
                <a:lnTo>
                  <a:pt x="24004" y="6686"/>
                </a:lnTo>
                <a:lnTo>
                  <a:pt x="23803" y="5780"/>
                </a:lnTo>
                <a:lnTo>
                  <a:pt x="23662" y="4994"/>
                </a:lnTo>
                <a:lnTo>
                  <a:pt x="23561" y="4612"/>
                </a:lnTo>
                <a:lnTo>
                  <a:pt x="23480" y="4431"/>
                </a:lnTo>
                <a:lnTo>
                  <a:pt x="23400" y="4249"/>
                </a:lnTo>
                <a:lnTo>
                  <a:pt x="23460" y="4108"/>
                </a:lnTo>
                <a:lnTo>
                  <a:pt x="23501" y="3967"/>
                </a:lnTo>
                <a:lnTo>
                  <a:pt x="23521" y="3806"/>
                </a:lnTo>
                <a:lnTo>
                  <a:pt x="23501" y="3665"/>
                </a:lnTo>
                <a:lnTo>
                  <a:pt x="23440" y="3545"/>
                </a:lnTo>
                <a:lnTo>
                  <a:pt x="23339" y="3424"/>
                </a:lnTo>
                <a:lnTo>
                  <a:pt x="23219" y="3323"/>
                </a:lnTo>
                <a:lnTo>
                  <a:pt x="23057" y="3263"/>
                </a:lnTo>
                <a:lnTo>
                  <a:pt x="22554" y="3142"/>
                </a:lnTo>
                <a:lnTo>
                  <a:pt x="22071" y="3041"/>
                </a:lnTo>
                <a:lnTo>
                  <a:pt x="21587" y="2961"/>
                </a:lnTo>
                <a:lnTo>
                  <a:pt x="21084" y="2880"/>
                </a:lnTo>
                <a:lnTo>
                  <a:pt x="20581" y="2840"/>
                </a:lnTo>
                <a:lnTo>
                  <a:pt x="20097" y="2799"/>
                </a:lnTo>
                <a:lnTo>
                  <a:pt x="19594" y="2779"/>
                </a:lnTo>
                <a:lnTo>
                  <a:pt x="19090" y="2759"/>
                </a:lnTo>
                <a:lnTo>
                  <a:pt x="19131" y="2558"/>
                </a:lnTo>
                <a:lnTo>
                  <a:pt x="19171" y="2356"/>
                </a:lnTo>
                <a:lnTo>
                  <a:pt x="19171" y="2175"/>
                </a:lnTo>
                <a:lnTo>
                  <a:pt x="19171" y="1974"/>
                </a:lnTo>
                <a:lnTo>
                  <a:pt x="19151" y="1772"/>
                </a:lnTo>
                <a:lnTo>
                  <a:pt x="19111" y="1571"/>
                </a:lnTo>
                <a:lnTo>
                  <a:pt x="19050" y="1370"/>
                </a:lnTo>
                <a:lnTo>
                  <a:pt x="18990" y="1168"/>
                </a:lnTo>
                <a:lnTo>
                  <a:pt x="18869" y="947"/>
                </a:lnTo>
                <a:lnTo>
                  <a:pt x="18748" y="705"/>
                </a:lnTo>
                <a:lnTo>
                  <a:pt x="18587" y="504"/>
                </a:lnTo>
                <a:lnTo>
                  <a:pt x="18406" y="302"/>
                </a:lnTo>
                <a:lnTo>
                  <a:pt x="18285" y="222"/>
                </a:lnTo>
                <a:lnTo>
                  <a:pt x="18184" y="141"/>
                </a:lnTo>
                <a:lnTo>
                  <a:pt x="18063" y="81"/>
                </a:lnTo>
                <a:lnTo>
                  <a:pt x="17922" y="41"/>
                </a:lnTo>
                <a:lnTo>
                  <a:pt x="1780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5818E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457200" y="0"/>
            <a:ext cx="8229600" cy="842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Otros Ejemplos 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457200" y="1028725"/>
            <a:ext cx="7916399" cy="559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800"/>
              <a:t>En Chile Viejo Pascuero escala las ventanas...no Papá Noel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800"/>
              <a:t>Colombia empieza en 7 de diciembre cuando ellos encienden velas para la Virgen María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800"/>
              <a:t> Navidad en Cuba es nuevo, para 18 años Cubanos celebran Navidad oficialmente 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800"/>
              <a:t>La Posada es una historia sobre </a:t>
            </a:r>
            <a:r>
              <a:rPr lang="en" sz="2800">
                <a:solidFill>
                  <a:schemeClr val="lt1"/>
                </a:solidFill>
              </a:rPr>
              <a:t>María y Josef </a:t>
            </a:r>
          </a:p>
          <a:p>
            <a:pPr indent="-228600" lvl="0" marL="457200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en" sz="2800">
                <a:solidFill>
                  <a:schemeClr val="lt1"/>
                </a:solidFill>
              </a:rPr>
              <a:t>Santos Inocentes-chicos actúan como presidentes municipales y orden otras chicos hacer quehaceres a limpiar los calles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7659689" y="1219432"/>
            <a:ext cx="713903" cy="819127"/>
          </a:xfrm>
          <a:custGeom>
            <a:pathLst>
              <a:path extrusionOk="0" h="39188" w="34154">
                <a:moveTo>
                  <a:pt x="16835" y="2477"/>
                </a:moveTo>
                <a:lnTo>
                  <a:pt x="16875" y="2618"/>
                </a:lnTo>
                <a:lnTo>
                  <a:pt x="16855" y="2659"/>
                </a:lnTo>
                <a:lnTo>
                  <a:pt x="16835" y="2477"/>
                </a:lnTo>
                <a:close/>
                <a:moveTo>
                  <a:pt x="16191" y="2276"/>
                </a:moveTo>
                <a:lnTo>
                  <a:pt x="16090" y="2739"/>
                </a:lnTo>
                <a:lnTo>
                  <a:pt x="16029" y="3222"/>
                </a:lnTo>
                <a:lnTo>
                  <a:pt x="15929" y="2961"/>
                </a:lnTo>
                <a:lnTo>
                  <a:pt x="15808" y="2699"/>
                </a:lnTo>
                <a:lnTo>
                  <a:pt x="16191" y="2276"/>
                </a:lnTo>
                <a:close/>
                <a:moveTo>
                  <a:pt x="31153" y="5518"/>
                </a:moveTo>
                <a:lnTo>
                  <a:pt x="31233" y="5579"/>
                </a:lnTo>
                <a:lnTo>
                  <a:pt x="31314" y="5599"/>
                </a:lnTo>
                <a:lnTo>
                  <a:pt x="31515" y="5659"/>
                </a:lnTo>
                <a:lnTo>
                  <a:pt x="31898" y="5719"/>
                </a:lnTo>
                <a:lnTo>
                  <a:pt x="32542" y="5881"/>
                </a:lnTo>
                <a:lnTo>
                  <a:pt x="32341" y="6102"/>
                </a:lnTo>
                <a:lnTo>
                  <a:pt x="32139" y="6344"/>
                </a:lnTo>
                <a:lnTo>
                  <a:pt x="32019" y="6485"/>
                </a:lnTo>
                <a:lnTo>
                  <a:pt x="31857" y="6626"/>
                </a:lnTo>
                <a:lnTo>
                  <a:pt x="31878" y="6525"/>
                </a:lnTo>
                <a:lnTo>
                  <a:pt x="31878" y="6424"/>
                </a:lnTo>
                <a:lnTo>
                  <a:pt x="31837" y="6324"/>
                </a:lnTo>
                <a:lnTo>
                  <a:pt x="31797" y="6223"/>
                </a:lnTo>
                <a:lnTo>
                  <a:pt x="31717" y="6122"/>
                </a:lnTo>
                <a:lnTo>
                  <a:pt x="31636" y="6042"/>
                </a:lnTo>
                <a:lnTo>
                  <a:pt x="31535" y="5981"/>
                </a:lnTo>
                <a:lnTo>
                  <a:pt x="31414" y="5921"/>
                </a:lnTo>
                <a:lnTo>
                  <a:pt x="31294" y="5901"/>
                </a:lnTo>
                <a:lnTo>
                  <a:pt x="31173" y="5901"/>
                </a:lnTo>
                <a:lnTo>
                  <a:pt x="31072" y="5921"/>
                </a:lnTo>
                <a:lnTo>
                  <a:pt x="30951" y="5981"/>
                </a:lnTo>
                <a:lnTo>
                  <a:pt x="30951" y="5981"/>
                </a:lnTo>
                <a:lnTo>
                  <a:pt x="31153" y="5518"/>
                </a:lnTo>
                <a:close/>
                <a:moveTo>
                  <a:pt x="1672" y="6283"/>
                </a:moveTo>
                <a:lnTo>
                  <a:pt x="1853" y="6303"/>
                </a:lnTo>
                <a:lnTo>
                  <a:pt x="1853" y="6767"/>
                </a:lnTo>
                <a:lnTo>
                  <a:pt x="1873" y="7008"/>
                </a:lnTo>
                <a:lnTo>
                  <a:pt x="1893" y="7230"/>
                </a:lnTo>
                <a:lnTo>
                  <a:pt x="1853" y="7230"/>
                </a:lnTo>
                <a:lnTo>
                  <a:pt x="1812" y="7250"/>
                </a:lnTo>
                <a:lnTo>
                  <a:pt x="1752" y="7290"/>
                </a:lnTo>
                <a:lnTo>
                  <a:pt x="1732" y="7330"/>
                </a:lnTo>
                <a:lnTo>
                  <a:pt x="1732" y="7371"/>
                </a:lnTo>
                <a:lnTo>
                  <a:pt x="1752" y="7411"/>
                </a:lnTo>
                <a:lnTo>
                  <a:pt x="1772" y="7471"/>
                </a:lnTo>
                <a:lnTo>
                  <a:pt x="1913" y="7653"/>
                </a:lnTo>
                <a:lnTo>
                  <a:pt x="1712" y="7733"/>
                </a:lnTo>
                <a:lnTo>
                  <a:pt x="1510" y="7814"/>
                </a:lnTo>
                <a:lnTo>
                  <a:pt x="1289" y="7854"/>
                </a:lnTo>
                <a:lnTo>
                  <a:pt x="1047" y="7894"/>
                </a:lnTo>
                <a:lnTo>
                  <a:pt x="987" y="7330"/>
                </a:lnTo>
                <a:lnTo>
                  <a:pt x="906" y="6747"/>
                </a:lnTo>
                <a:lnTo>
                  <a:pt x="846" y="6324"/>
                </a:lnTo>
                <a:lnTo>
                  <a:pt x="1007" y="6324"/>
                </a:lnTo>
                <a:lnTo>
                  <a:pt x="1148" y="6303"/>
                </a:lnTo>
                <a:lnTo>
                  <a:pt x="1470" y="6283"/>
                </a:lnTo>
                <a:close/>
                <a:moveTo>
                  <a:pt x="11821" y="9405"/>
                </a:moveTo>
                <a:lnTo>
                  <a:pt x="12364" y="9606"/>
                </a:lnTo>
                <a:lnTo>
                  <a:pt x="12868" y="9848"/>
                </a:lnTo>
                <a:lnTo>
                  <a:pt x="13371" y="10130"/>
                </a:lnTo>
                <a:lnTo>
                  <a:pt x="13855" y="10432"/>
                </a:lnTo>
                <a:lnTo>
                  <a:pt x="14318" y="10754"/>
                </a:lnTo>
                <a:lnTo>
                  <a:pt x="14761" y="11136"/>
                </a:lnTo>
                <a:lnTo>
                  <a:pt x="15184" y="11519"/>
                </a:lnTo>
                <a:lnTo>
                  <a:pt x="15566" y="11942"/>
                </a:lnTo>
                <a:lnTo>
                  <a:pt x="15526" y="13412"/>
                </a:lnTo>
                <a:lnTo>
                  <a:pt x="15204" y="13331"/>
                </a:lnTo>
                <a:lnTo>
                  <a:pt x="14882" y="13231"/>
                </a:lnTo>
                <a:lnTo>
                  <a:pt x="14580" y="13130"/>
                </a:lnTo>
                <a:lnTo>
                  <a:pt x="14257" y="12989"/>
                </a:lnTo>
                <a:lnTo>
                  <a:pt x="13955" y="12868"/>
                </a:lnTo>
                <a:lnTo>
                  <a:pt x="13774" y="12788"/>
                </a:lnTo>
                <a:lnTo>
                  <a:pt x="13593" y="12727"/>
                </a:lnTo>
                <a:lnTo>
                  <a:pt x="13573" y="12627"/>
                </a:lnTo>
                <a:lnTo>
                  <a:pt x="13553" y="12566"/>
                </a:lnTo>
                <a:lnTo>
                  <a:pt x="13512" y="12526"/>
                </a:lnTo>
                <a:lnTo>
                  <a:pt x="13472" y="12486"/>
                </a:lnTo>
                <a:lnTo>
                  <a:pt x="13412" y="12486"/>
                </a:lnTo>
                <a:lnTo>
                  <a:pt x="13351" y="12466"/>
                </a:lnTo>
                <a:lnTo>
                  <a:pt x="13291" y="12486"/>
                </a:lnTo>
                <a:lnTo>
                  <a:pt x="13251" y="12506"/>
                </a:lnTo>
                <a:lnTo>
                  <a:pt x="13190" y="12526"/>
                </a:lnTo>
                <a:lnTo>
                  <a:pt x="13049" y="12667"/>
                </a:lnTo>
                <a:lnTo>
                  <a:pt x="12908" y="12808"/>
                </a:lnTo>
                <a:lnTo>
                  <a:pt x="12808" y="12969"/>
                </a:lnTo>
                <a:lnTo>
                  <a:pt x="12707" y="13130"/>
                </a:lnTo>
                <a:lnTo>
                  <a:pt x="12626" y="13291"/>
                </a:lnTo>
                <a:lnTo>
                  <a:pt x="12546" y="13472"/>
                </a:lnTo>
                <a:lnTo>
                  <a:pt x="12425" y="13835"/>
                </a:lnTo>
                <a:lnTo>
                  <a:pt x="12264" y="14560"/>
                </a:lnTo>
                <a:lnTo>
                  <a:pt x="11458" y="13936"/>
                </a:lnTo>
                <a:lnTo>
                  <a:pt x="11519" y="13754"/>
                </a:lnTo>
                <a:lnTo>
                  <a:pt x="11539" y="13573"/>
                </a:lnTo>
                <a:lnTo>
                  <a:pt x="11579" y="13150"/>
                </a:lnTo>
                <a:lnTo>
                  <a:pt x="11680" y="11720"/>
                </a:lnTo>
                <a:lnTo>
                  <a:pt x="11821" y="9405"/>
                </a:lnTo>
                <a:close/>
                <a:moveTo>
                  <a:pt x="21587" y="9989"/>
                </a:moveTo>
                <a:lnTo>
                  <a:pt x="21587" y="10452"/>
                </a:lnTo>
                <a:lnTo>
                  <a:pt x="21587" y="10915"/>
                </a:lnTo>
                <a:lnTo>
                  <a:pt x="21567" y="11358"/>
                </a:lnTo>
                <a:lnTo>
                  <a:pt x="21547" y="11821"/>
                </a:lnTo>
                <a:lnTo>
                  <a:pt x="21467" y="12506"/>
                </a:lnTo>
                <a:lnTo>
                  <a:pt x="21346" y="13190"/>
                </a:lnTo>
                <a:lnTo>
                  <a:pt x="21285" y="13452"/>
                </a:lnTo>
                <a:lnTo>
                  <a:pt x="18889" y="15426"/>
                </a:lnTo>
                <a:lnTo>
                  <a:pt x="18949" y="14842"/>
                </a:lnTo>
                <a:lnTo>
                  <a:pt x="18970" y="14278"/>
                </a:lnTo>
                <a:lnTo>
                  <a:pt x="19010" y="13130"/>
                </a:lnTo>
                <a:lnTo>
                  <a:pt x="18990" y="13029"/>
                </a:lnTo>
                <a:lnTo>
                  <a:pt x="18949" y="12929"/>
                </a:lnTo>
                <a:lnTo>
                  <a:pt x="18889" y="12868"/>
                </a:lnTo>
                <a:lnTo>
                  <a:pt x="18829" y="12808"/>
                </a:lnTo>
                <a:lnTo>
                  <a:pt x="18728" y="12788"/>
                </a:lnTo>
                <a:lnTo>
                  <a:pt x="18647" y="12768"/>
                </a:lnTo>
                <a:lnTo>
                  <a:pt x="18547" y="12788"/>
                </a:lnTo>
                <a:lnTo>
                  <a:pt x="18446" y="12808"/>
                </a:lnTo>
                <a:lnTo>
                  <a:pt x="18003" y="13029"/>
                </a:lnTo>
                <a:lnTo>
                  <a:pt x="17560" y="13271"/>
                </a:lnTo>
                <a:lnTo>
                  <a:pt x="17137" y="13513"/>
                </a:lnTo>
                <a:lnTo>
                  <a:pt x="16714" y="13795"/>
                </a:lnTo>
                <a:lnTo>
                  <a:pt x="16754" y="11720"/>
                </a:lnTo>
                <a:lnTo>
                  <a:pt x="17137" y="11600"/>
                </a:lnTo>
                <a:lnTo>
                  <a:pt x="17520" y="11459"/>
                </a:lnTo>
                <a:lnTo>
                  <a:pt x="19151" y="10875"/>
                </a:lnTo>
                <a:lnTo>
                  <a:pt x="20379" y="10452"/>
                </a:lnTo>
                <a:lnTo>
                  <a:pt x="21587" y="9989"/>
                </a:lnTo>
                <a:close/>
                <a:moveTo>
                  <a:pt x="13573" y="13593"/>
                </a:moveTo>
                <a:lnTo>
                  <a:pt x="13754" y="13734"/>
                </a:lnTo>
                <a:lnTo>
                  <a:pt x="13895" y="13855"/>
                </a:lnTo>
                <a:lnTo>
                  <a:pt x="14076" y="13956"/>
                </a:lnTo>
                <a:lnTo>
                  <a:pt x="14257" y="14056"/>
                </a:lnTo>
                <a:lnTo>
                  <a:pt x="14459" y="14137"/>
                </a:lnTo>
                <a:lnTo>
                  <a:pt x="14660" y="14217"/>
                </a:lnTo>
                <a:lnTo>
                  <a:pt x="15083" y="14338"/>
                </a:lnTo>
                <a:lnTo>
                  <a:pt x="15506" y="14399"/>
                </a:lnTo>
                <a:lnTo>
                  <a:pt x="15466" y="16996"/>
                </a:lnTo>
                <a:lnTo>
                  <a:pt x="13291" y="15325"/>
                </a:lnTo>
                <a:lnTo>
                  <a:pt x="13371" y="14721"/>
                </a:lnTo>
                <a:lnTo>
                  <a:pt x="13412" y="14419"/>
                </a:lnTo>
                <a:lnTo>
                  <a:pt x="13472" y="14137"/>
                </a:lnTo>
                <a:lnTo>
                  <a:pt x="13532" y="13855"/>
                </a:lnTo>
                <a:lnTo>
                  <a:pt x="13573" y="13593"/>
                </a:lnTo>
                <a:close/>
                <a:moveTo>
                  <a:pt x="18224" y="13654"/>
                </a:moveTo>
                <a:lnTo>
                  <a:pt x="18144" y="14540"/>
                </a:lnTo>
                <a:lnTo>
                  <a:pt x="18124" y="14983"/>
                </a:lnTo>
                <a:lnTo>
                  <a:pt x="18124" y="15426"/>
                </a:lnTo>
                <a:lnTo>
                  <a:pt x="18124" y="15506"/>
                </a:lnTo>
                <a:lnTo>
                  <a:pt x="18144" y="15567"/>
                </a:lnTo>
                <a:lnTo>
                  <a:pt x="18224" y="15667"/>
                </a:lnTo>
                <a:lnTo>
                  <a:pt x="18325" y="15748"/>
                </a:lnTo>
                <a:lnTo>
                  <a:pt x="18446" y="15788"/>
                </a:lnTo>
                <a:lnTo>
                  <a:pt x="16654" y="17319"/>
                </a:lnTo>
                <a:lnTo>
                  <a:pt x="16714" y="14036"/>
                </a:lnTo>
                <a:lnTo>
                  <a:pt x="17097" y="13956"/>
                </a:lnTo>
                <a:lnTo>
                  <a:pt x="17479" y="13875"/>
                </a:lnTo>
                <a:lnTo>
                  <a:pt x="17842" y="13774"/>
                </a:lnTo>
                <a:lnTo>
                  <a:pt x="18224" y="13654"/>
                </a:lnTo>
                <a:close/>
                <a:moveTo>
                  <a:pt x="19090" y="16735"/>
                </a:moveTo>
                <a:lnTo>
                  <a:pt x="19372" y="16795"/>
                </a:lnTo>
                <a:lnTo>
                  <a:pt x="19654" y="16835"/>
                </a:lnTo>
                <a:lnTo>
                  <a:pt x="19795" y="16876"/>
                </a:lnTo>
                <a:lnTo>
                  <a:pt x="19936" y="16916"/>
                </a:lnTo>
                <a:lnTo>
                  <a:pt x="20057" y="16996"/>
                </a:lnTo>
                <a:lnTo>
                  <a:pt x="20178" y="17077"/>
                </a:lnTo>
                <a:lnTo>
                  <a:pt x="20218" y="17137"/>
                </a:lnTo>
                <a:lnTo>
                  <a:pt x="20258" y="17178"/>
                </a:lnTo>
                <a:lnTo>
                  <a:pt x="20258" y="17238"/>
                </a:lnTo>
                <a:lnTo>
                  <a:pt x="20258" y="17299"/>
                </a:lnTo>
                <a:lnTo>
                  <a:pt x="20238" y="17419"/>
                </a:lnTo>
                <a:lnTo>
                  <a:pt x="20178" y="17540"/>
                </a:lnTo>
                <a:lnTo>
                  <a:pt x="20097" y="17661"/>
                </a:lnTo>
                <a:lnTo>
                  <a:pt x="19997" y="17782"/>
                </a:lnTo>
                <a:lnTo>
                  <a:pt x="19835" y="17963"/>
                </a:lnTo>
                <a:lnTo>
                  <a:pt x="18970" y="19111"/>
                </a:lnTo>
                <a:lnTo>
                  <a:pt x="18647" y="19493"/>
                </a:lnTo>
                <a:lnTo>
                  <a:pt x="17177" y="18326"/>
                </a:lnTo>
                <a:lnTo>
                  <a:pt x="19090" y="16735"/>
                </a:lnTo>
                <a:close/>
                <a:moveTo>
                  <a:pt x="12707" y="16352"/>
                </a:moveTo>
                <a:lnTo>
                  <a:pt x="13955" y="17319"/>
                </a:lnTo>
                <a:lnTo>
                  <a:pt x="15345" y="18426"/>
                </a:lnTo>
                <a:lnTo>
                  <a:pt x="13633" y="19916"/>
                </a:lnTo>
                <a:lnTo>
                  <a:pt x="13432" y="19594"/>
                </a:lnTo>
                <a:lnTo>
                  <a:pt x="13210" y="19292"/>
                </a:lnTo>
                <a:lnTo>
                  <a:pt x="12969" y="19010"/>
                </a:lnTo>
                <a:lnTo>
                  <a:pt x="12707" y="18728"/>
                </a:lnTo>
                <a:lnTo>
                  <a:pt x="12425" y="18487"/>
                </a:lnTo>
                <a:lnTo>
                  <a:pt x="12143" y="18265"/>
                </a:lnTo>
                <a:lnTo>
                  <a:pt x="11821" y="18064"/>
                </a:lnTo>
                <a:lnTo>
                  <a:pt x="11499" y="17883"/>
                </a:lnTo>
                <a:lnTo>
                  <a:pt x="12083" y="17278"/>
                </a:lnTo>
                <a:lnTo>
                  <a:pt x="12264" y="17057"/>
                </a:lnTo>
                <a:lnTo>
                  <a:pt x="12445" y="16835"/>
                </a:lnTo>
                <a:lnTo>
                  <a:pt x="12606" y="16614"/>
                </a:lnTo>
                <a:lnTo>
                  <a:pt x="12667" y="16493"/>
                </a:lnTo>
                <a:lnTo>
                  <a:pt x="12707" y="16352"/>
                </a:lnTo>
                <a:close/>
                <a:moveTo>
                  <a:pt x="21507" y="14781"/>
                </a:moveTo>
                <a:lnTo>
                  <a:pt x="21608" y="14801"/>
                </a:lnTo>
                <a:lnTo>
                  <a:pt x="21608" y="14882"/>
                </a:lnTo>
                <a:lnTo>
                  <a:pt x="21628" y="14942"/>
                </a:lnTo>
                <a:lnTo>
                  <a:pt x="21668" y="15023"/>
                </a:lnTo>
                <a:lnTo>
                  <a:pt x="21749" y="15083"/>
                </a:lnTo>
                <a:lnTo>
                  <a:pt x="21990" y="15245"/>
                </a:lnTo>
                <a:lnTo>
                  <a:pt x="22232" y="15385"/>
                </a:lnTo>
                <a:lnTo>
                  <a:pt x="22735" y="15667"/>
                </a:lnTo>
                <a:lnTo>
                  <a:pt x="22997" y="15828"/>
                </a:lnTo>
                <a:lnTo>
                  <a:pt x="23219" y="15990"/>
                </a:lnTo>
                <a:lnTo>
                  <a:pt x="23702" y="16352"/>
                </a:lnTo>
                <a:lnTo>
                  <a:pt x="24044" y="16614"/>
                </a:lnTo>
                <a:lnTo>
                  <a:pt x="24366" y="16916"/>
                </a:lnTo>
                <a:lnTo>
                  <a:pt x="24689" y="17218"/>
                </a:lnTo>
                <a:lnTo>
                  <a:pt x="24970" y="17540"/>
                </a:lnTo>
                <a:lnTo>
                  <a:pt x="24407" y="17943"/>
                </a:lnTo>
                <a:lnTo>
                  <a:pt x="23843" y="18326"/>
                </a:lnTo>
                <a:lnTo>
                  <a:pt x="22675" y="19091"/>
                </a:lnTo>
                <a:lnTo>
                  <a:pt x="21487" y="19796"/>
                </a:lnTo>
                <a:lnTo>
                  <a:pt x="20278" y="20480"/>
                </a:lnTo>
                <a:lnTo>
                  <a:pt x="20138" y="20480"/>
                </a:lnTo>
                <a:lnTo>
                  <a:pt x="19997" y="20541"/>
                </a:lnTo>
                <a:lnTo>
                  <a:pt x="19755" y="20339"/>
                </a:lnTo>
                <a:lnTo>
                  <a:pt x="19493" y="20138"/>
                </a:lnTo>
                <a:lnTo>
                  <a:pt x="20077" y="19393"/>
                </a:lnTo>
                <a:lnTo>
                  <a:pt x="20762" y="18507"/>
                </a:lnTo>
                <a:lnTo>
                  <a:pt x="21064" y="18104"/>
                </a:lnTo>
                <a:lnTo>
                  <a:pt x="21185" y="17903"/>
                </a:lnTo>
                <a:lnTo>
                  <a:pt x="21245" y="17782"/>
                </a:lnTo>
                <a:lnTo>
                  <a:pt x="21285" y="17681"/>
                </a:lnTo>
                <a:lnTo>
                  <a:pt x="21305" y="17500"/>
                </a:lnTo>
                <a:lnTo>
                  <a:pt x="21326" y="17339"/>
                </a:lnTo>
                <a:lnTo>
                  <a:pt x="21326" y="17178"/>
                </a:lnTo>
                <a:lnTo>
                  <a:pt x="21285" y="17037"/>
                </a:lnTo>
                <a:lnTo>
                  <a:pt x="21245" y="16896"/>
                </a:lnTo>
                <a:lnTo>
                  <a:pt x="21205" y="16775"/>
                </a:lnTo>
                <a:lnTo>
                  <a:pt x="21124" y="16654"/>
                </a:lnTo>
                <a:lnTo>
                  <a:pt x="21044" y="16533"/>
                </a:lnTo>
                <a:lnTo>
                  <a:pt x="20963" y="16433"/>
                </a:lnTo>
                <a:lnTo>
                  <a:pt x="20842" y="16332"/>
                </a:lnTo>
                <a:lnTo>
                  <a:pt x="20742" y="16251"/>
                </a:lnTo>
                <a:lnTo>
                  <a:pt x="20601" y="16171"/>
                </a:lnTo>
                <a:lnTo>
                  <a:pt x="20339" y="16050"/>
                </a:lnTo>
                <a:lnTo>
                  <a:pt x="20057" y="15949"/>
                </a:lnTo>
                <a:lnTo>
                  <a:pt x="21507" y="14781"/>
                </a:lnTo>
                <a:close/>
                <a:moveTo>
                  <a:pt x="11297" y="15245"/>
                </a:moveTo>
                <a:lnTo>
                  <a:pt x="12465" y="16151"/>
                </a:lnTo>
                <a:lnTo>
                  <a:pt x="12304" y="16191"/>
                </a:lnTo>
                <a:lnTo>
                  <a:pt x="12163" y="16251"/>
                </a:lnTo>
                <a:lnTo>
                  <a:pt x="11881" y="16392"/>
                </a:lnTo>
                <a:lnTo>
                  <a:pt x="11619" y="16594"/>
                </a:lnTo>
                <a:lnTo>
                  <a:pt x="11378" y="16795"/>
                </a:lnTo>
                <a:lnTo>
                  <a:pt x="11136" y="17037"/>
                </a:lnTo>
                <a:lnTo>
                  <a:pt x="10894" y="17278"/>
                </a:lnTo>
                <a:lnTo>
                  <a:pt x="10472" y="17721"/>
                </a:lnTo>
                <a:lnTo>
                  <a:pt x="10391" y="17822"/>
                </a:lnTo>
                <a:lnTo>
                  <a:pt x="10351" y="17923"/>
                </a:lnTo>
                <a:lnTo>
                  <a:pt x="10351" y="18023"/>
                </a:lnTo>
                <a:lnTo>
                  <a:pt x="10371" y="18124"/>
                </a:lnTo>
                <a:lnTo>
                  <a:pt x="10411" y="18225"/>
                </a:lnTo>
                <a:lnTo>
                  <a:pt x="10472" y="18305"/>
                </a:lnTo>
                <a:lnTo>
                  <a:pt x="10552" y="18386"/>
                </a:lnTo>
                <a:lnTo>
                  <a:pt x="10653" y="18426"/>
                </a:lnTo>
                <a:lnTo>
                  <a:pt x="11015" y="18607"/>
                </a:lnTo>
                <a:lnTo>
                  <a:pt x="11358" y="18809"/>
                </a:lnTo>
                <a:lnTo>
                  <a:pt x="11680" y="19030"/>
                </a:lnTo>
                <a:lnTo>
                  <a:pt x="11982" y="19292"/>
                </a:lnTo>
                <a:lnTo>
                  <a:pt x="12264" y="19554"/>
                </a:lnTo>
                <a:lnTo>
                  <a:pt x="12505" y="19856"/>
                </a:lnTo>
                <a:lnTo>
                  <a:pt x="12747" y="20178"/>
                </a:lnTo>
                <a:lnTo>
                  <a:pt x="12948" y="20521"/>
                </a:lnTo>
                <a:lnTo>
                  <a:pt x="11398" y="21890"/>
                </a:lnTo>
                <a:lnTo>
                  <a:pt x="10955" y="21326"/>
                </a:lnTo>
                <a:lnTo>
                  <a:pt x="10512" y="20762"/>
                </a:lnTo>
                <a:lnTo>
                  <a:pt x="9586" y="19675"/>
                </a:lnTo>
                <a:lnTo>
                  <a:pt x="9203" y="19212"/>
                </a:lnTo>
                <a:lnTo>
                  <a:pt x="8820" y="18769"/>
                </a:lnTo>
                <a:lnTo>
                  <a:pt x="8418" y="18346"/>
                </a:lnTo>
                <a:lnTo>
                  <a:pt x="7975" y="17963"/>
                </a:lnTo>
                <a:lnTo>
                  <a:pt x="9384" y="16916"/>
                </a:lnTo>
                <a:lnTo>
                  <a:pt x="9908" y="16533"/>
                </a:lnTo>
                <a:lnTo>
                  <a:pt x="10391" y="16131"/>
                </a:lnTo>
                <a:lnTo>
                  <a:pt x="10874" y="15708"/>
                </a:lnTo>
                <a:lnTo>
                  <a:pt x="11096" y="15486"/>
                </a:lnTo>
                <a:lnTo>
                  <a:pt x="11297" y="15245"/>
                </a:lnTo>
                <a:close/>
                <a:moveTo>
                  <a:pt x="16613" y="19453"/>
                </a:moveTo>
                <a:lnTo>
                  <a:pt x="18486" y="20943"/>
                </a:lnTo>
                <a:lnTo>
                  <a:pt x="18567" y="22131"/>
                </a:lnTo>
                <a:lnTo>
                  <a:pt x="18124" y="22272"/>
                </a:lnTo>
                <a:lnTo>
                  <a:pt x="17600" y="22434"/>
                </a:lnTo>
                <a:lnTo>
                  <a:pt x="17117" y="22615"/>
                </a:lnTo>
                <a:lnTo>
                  <a:pt x="16895" y="22715"/>
                </a:lnTo>
                <a:lnTo>
                  <a:pt x="16714" y="22796"/>
                </a:lnTo>
                <a:lnTo>
                  <a:pt x="16714" y="22796"/>
                </a:lnTo>
                <a:lnTo>
                  <a:pt x="16734" y="22675"/>
                </a:lnTo>
                <a:lnTo>
                  <a:pt x="16714" y="22554"/>
                </a:lnTo>
                <a:lnTo>
                  <a:pt x="16674" y="22454"/>
                </a:lnTo>
                <a:lnTo>
                  <a:pt x="16593" y="22353"/>
                </a:lnTo>
                <a:lnTo>
                  <a:pt x="16613" y="20239"/>
                </a:lnTo>
                <a:lnTo>
                  <a:pt x="16613" y="19453"/>
                </a:lnTo>
                <a:close/>
                <a:moveTo>
                  <a:pt x="15425" y="19816"/>
                </a:moveTo>
                <a:lnTo>
                  <a:pt x="15385" y="22615"/>
                </a:lnTo>
                <a:lnTo>
                  <a:pt x="15123" y="22736"/>
                </a:lnTo>
                <a:lnTo>
                  <a:pt x="14862" y="22836"/>
                </a:lnTo>
                <a:lnTo>
                  <a:pt x="14559" y="22917"/>
                </a:lnTo>
                <a:lnTo>
                  <a:pt x="14257" y="22957"/>
                </a:lnTo>
                <a:lnTo>
                  <a:pt x="14116" y="22957"/>
                </a:lnTo>
                <a:lnTo>
                  <a:pt x="13975" y="22937"/>
                </a:lnTo>
                <a:lnTo>
                  <a:pt x="13875" y="22897"/>
                </a:lnTo>
                <a:lnTo>
                  <a:pt x="13774" y="22856"/>
                </a:lnTo>
                <a:lnTo>
                  <a:pt x="13714" y="22776"/>
                </a:lnTo>
                <a:lnTo>
                  <a:pt x="13653" y="22675"/>
                </a:lnTo>
                <a:lnTo>
                  <a:pt x="13593" y="22575"/>
                </a:lnTo>
                <a:lnTo>
                  <a:pt x="13553" y="22474"/>
                </a:lnTo>
                <a:lnTo>
                  <a:pt x="13512" y="22212"/>
                </a:lnTo>
                <a:lnTo>
                  <a:pt x="13492" y="21950"/>
                </a:lnTo>
                <a:lnTo>
                  <a:pt x="13512" y="21467"/>
                </a:lnTo>
                <a:lnTo>
                  <a:pt x="14056" y="20984"/>
                </a:lnTo>
                <a:lnTo>
                  <a:pt x="15425" y="19816"/>
                </a:lnTo>
                <a:close/>
                <a:moveTo>
                  <a:pt x="12727" y="22152"/>
                </a:moveTo>
                <a:lnTo>
                  <a:pt x="12727" y="22393"/>
                </a:lnTo>
                <a:lnTo>
                  <a:pt x="12747" y="22655"/>
                </a:lnTo>
                <a:lnTo>
                  <a:pt x="12808" y="22897"/>
                </a:lnTo>
                <a:lnTo>
                  <a:pt x="12888" y="23138"/>
                </a:lnTo>
                <a:lnTo>
                  <a:pt x="13009" y="23340"/>
                </a:lnTo>
                <a:lnTo>
                  <a:pt x="13089" y="23440"/>
                </a:lnTo>
                <a:lnTo>
                  <a:pt x="13170" y="23521"/>
                </a:lnTo>
                <a:lnTo>
                  <a:pt x="13271" y="23602"/>
                </a:lnTo>
                <a:lnTo>
                  <a:pt x="13391" y="23682"/>
                </a:lnTo>
                <a:lnTo>
                  <a:pt x="13492" y="23742"/>
                </a:lnTo>
                <a:lnTo>
                  <a:pt x="13633" y="23783"/>
                </a:lnTo>
                <a:lnTo>
                  <a:pt x="13835" y="23843"/>
                </a:lnTo>
                <a:lnTo>
                  <a:pt x="14056" y="23883"/>
                </a:lnTo>
                <a:lnTo>
                  <a:pt x="14499" y="23883"/>
                </a:lnTo>
                <a:lnTo>
                  <a:pt x="14721" y="23863"/>
                </a:lnTo>
                <a:lnTo>
                  <a:pt x="14942" y="23823"/>
                </a:lnTo>
                <a:lnTo>
                  <a:pt x="15164" y="23763"/>
                </a:lnTo>
                <a:lnTo>
                  <a:pt x="15385" y="23682"/>
                </a:lnTo>
                <a:lnTo>
                  <a:pt x="15385" y="24870"/>
                </a:lnTo>
                <a:lnTo>
                  <a:pt x="14841" y="24971"/>
                </a:lnTo>
                <a:lnTo>
                  <a:pt x="14318" y="25092"/>
                </a:lnTo>
                <a:lnTo>
                  <a:pt x="13251" y="25353"/>
                </a:lnTo>
                <a:lnTo>
                  <a:pt x="11559" y="25716"/>
                </a:lnTo>
                <a:lnTo>
                  <a:pt x="11559" y="25716"/>
                </a:lnTo>
                <a:lnTo>
                  <a:pt x="11821" y="24326"/>
                </a:lnTo>
                <a:lnTo>
                  <a:pt x="11962" y="23541"/>
                </a:lnTo>
                <a:lnTo>
                  <a:pt x="12022" y="23138"/>
                </a:lnTo>
                <a:lnTo>
                  <a:pt x="12042" y="22756"/>
                </a:lnTo>
                <a:lnTo>
                  <a:pt x="12727" y="22152"/>
                </a:lnTo>
                <a:close/>
                <a:moveTo>
                  <a:pt x="19352" y="21648"/>
                </a:moveTo>
                <a:lnTo>
                  <a:pt x="19835" y="22031"/>
                </a:lnTo>
                <a:lnTo>
                  <a:pt x="19916" y="22575"/>
                </a:lnTo>
                <a:lnTo>
                  <a:pt x="20158" y="24165"/>
                </a:lnTo>
                <a:lnTo>
                  <a:pt x="20500" y="26441"/>
                </a:lnTo>
                <a:lnTo>
                  <a:pt x="18829" y="25716"/>
                </a:lnTo>
                <a:lnTo>
                  <a:pt x="18305" y="25474"/>
                </a:lnTo>
                <a:lnTo>
                  <a:pt x="17741" y="25253"/>
                </a:lnTo>
                <a:lnTo>
                  <a:pt x="17459" y="25172"/>
                </a:lnTo>
                <a:lnTo>
                  <a:pt x="17157" y="25092"/>
                </a:lnTo>
                <a:lnTo>
                  <a:pt x="16875" y="25011"/>
                </a:lnTo>
                <a:lnTo>
                  <a:pt x="16573" y="24971"/>
                </a:lnTo>
                <a:lnTo>
                  <a:pt x="16593" y="23159"/>
                </a:lnTo>
                <a:lnTo>
                  <a:pt x="16694" y="23239"/>
                </a:lnTo>
                <a:lnTo>
                  <a:pt x="16795" y="23279"/>
                </a:lnTo>
                <a:lnTo>
                  <a:pt x="16916" y="23320"/>
                </a:lnTo>
                <a:lnTo>
                  <a:pt x="17057" y="23340"/>
                </a:lnTo>
                <a:lnTo>
                  <a:pt x="17318" y="23340"/>
                </a:lnTo>
                <a:lnTo>
                  <a:pt x="17560" y="23320"/>
                </a:lnTo>
                <a:lnTo>
                  <a:pt x="17963" y="23239"/>
                </a:lnTo>
                <a:lnTo>
                  <a:pt x="18365" y="23159"/>
                </a:lnTo>
                <a:lnTo>
                  <a:pt x="18768" y="23038"/>
                </a:lnTo>
                <a:lnTo>
                  <a:pt x="19151" y="22897"/>
                </a:lnTo>
                <a:lnTo>
                  <a:pt x="19231" y="22856"/>
                </a:lnTo>
                <a:lnTo>
                  <a:pt x="19312" y="22816"/>
                </a:lnTo>
                <a:lnTo>
                  <a:pt x="19372" y="22756"/>
                </a:lnTo>
                <a:lnTo>
                  <a:pt x="19413" y="22695"/>
                </a:lnTo>
                <a:lnTo>
                  <a:pt x="19453" y="22615"/>
                </a:lnTo>
                <a:lnTo>
                  <a:pt x="19473" y="22534"/>
                </a:lnTo>
                <a:lnTo>
                  <a:pt x="19473" y="22454"/>
                </a:lnTo>
                <a:lnTo>
                  <a:pt x="19453" y="22353"/>
                </a:lnTo>
                <a:lnTo>
                  <a:pt x="19352" y="21648"/>
                </a:lnTo>
                <a:close/>
                <a:moveTo>
                  <a:pt x="32542" y="29824"/>
                </a:moveTo>
                <a:lnTo>
                  <a:pt x="32502" y="30247"/>
                </a:lnTo>
                <a:lnTo>
                  <a:pt x="32502" y="30690"/>
                </a:lnTo>
                <a:lnTo>
                  <a:pt x="32502" y="30992"/>
                </a:lnTo>
                <a:lnTo>
                  <a:pt x="32522" y="31294"/>
                </a:lnTo>
                <a:lnTo>
                  <a:pt x="32200" y="31314"/>
                </a:lnTo>
                <a:lnTo>
                  <a:pt x="31878" y="31334"/>
                </a:lnTo>
                <a:lnTo>
                  <a:pt x="31636" y="31375"/>
                </a:lnTo>
                <a:lnTo>
                  <a:pt x="31394" y="31415"/>
                </a:lnTo>
                <a:lnTo>
                  <a:pt x="31153" y="31475"/>
                </a:lnTo>
                <a:lnTo>
                  <a:pt x="30911" y="31536"/>
                </a:lnTo>
                <a:lnTo>
                  <a:pt x="30871" y="30992"/>
                </a:lnTo>
                <a:lnTo>
                  <a:pt x="31193" y="31234"/>
                </a:lnTo>
                <a:lnTo>
                  <a:pt x="31314" y="31294"/>
                </a:lnTo>
                <a:lnTo>
                  <a:pt x="31435" y="31334"/>
                </a:lnTo>
                <a:lnTo>
                  <a:pt x="31535" y="31354"/>
                </a:lnTo>
                <a:lnTo>
                  <a:pt x="31656" y="31334"/>
                </a:lnTo>
                <a:lnTo>
                  <a:pt x="31757" y="31294"/>
                </a:lnTo>
                <a:lnTo>
                  <a:pt x="31837" y="31234"/>
                </a:lnTo>
                <a:lnTo>
                  <a:pt x="31938" y="31173"/>
                </a:lnTo>
                <a:lnTo>
                  <a:pt x="32019" y="31073"/>
                </a:lnTo>
                <a:lnTo>
                  <a:pt x="32079" y="30992"/>
                </a:lnTo>
                <a:lnTo>
                  <a:pt x="32119" y="30871"/>
                </a:lnTo>
                <a:lnTo>
                  <a:pt x="32139" y="30770"/>
                </a:lnTo>
                <a:lnTo>
                  <a:pt x="32160" y="30650"/>
                </a:lnTo>
                <a:lnTo>
                  <a:pt x="32160" y="30549"/>
                </a:lnTo>
                <a:lnTo>
                  <a:pt x="32119" y="30428"/>
                </a:lnTo>
                <a:lnTo>
                  <a:pt x="32059" y="30327"/>
                </a:lnTo>
                <a:lnTo>
                  <a:pt x="31978" y="30227"/>
                </a:lnTo>
                <a:lnTo>
                  <a:pt x="31636" y="29925"/>
                </a:lnTo>
                <a:lnTo>
                  <a:pt x="31737" y="29905"/>
                </a:lnTo>
                <a:lnTo>
                  <a:pt x="32542" y="29824"/>
                </a:lnTo>
                <a:close/>
                <a:moveTo>
                  <a:pt x="1853" y="30730"/>
                </a:moveTo>
                <a:lnTo>
                  <a:pt x="2094" y="30750"/>
                </a:lnTo>
                <a:lnTo>
                  <a:pt x="2356" y="30770"/>
                </a:lnTo>
                <a:lnTo>
                  <a:pt x="2376" y="30871"/>
                </a:lnTo>
                <a:lnTo>
                  <a:pt x="2417" y="30932"/>
                </a:lnTo>
                <a:lnTo>
                  <a:pt x="2457" y="31012"/>
                </a:lnTo>
                <a:lnTo>
                  <a:pt x="2517" y="31052"/>
                </a:lnTo>
                <a:lnTo>
                  <a:pt x="2598" y="31093"/>
                </a:lnTo>
                <a:lnTo>
                  <a:pt x="2678" y="31093"/>
                </a:lnTo>
                <a:lnTo>
                  <a:pt x="2759" y="31073"/>
                </a:lnTo>
                <a:lnTo>
                  <a:pt x="2839" y="31032"/>
                </a:lnTo>
                <a:lnTo>
                  <a:pt x="3001" y="30911"/>
                </a:lnTo>
                <a:lnTo>
                  <a:pt x="2900" y="31254"/>
                </a:lnTo>
                <a:lnTo>
                  <a:pt x="2839" y="31636"/>
                </a:lnTo>
                <a:lnTo>
                  <a:pt x="2477" y="31556"/>
                </a:lnTo>
                <a:lnTo>
                  <a:pt x="2115" y="31516"/>
                </a:lnTo>
                <a:lnTo>
                  <a:pt x="1631" y="31475"/>
                </a:lnTo>
                <a:lnTo>
                  <a:pt x="1772" y="31113"/>
                </a:lnTo>
                <a:lnTo>
                  <a:pt x="1812" y="30911"/>
                </a:lnTo>
                <a:lnTo>
                  <a:pt x="1853" y="30730"/>
                </a:lnTo>
                <a:close/>
                <a:moveTo>
                  <a:pt x="15486" y="35885"/>
                </a:moveTo>
                <a:lnTo>
                  <a:pt x="15486" y="36288"/>
                </a:lnTo>
                <a:lnTo>
                  <a:pt x="15506" y="36409"/>
                </a:lnTo>
                <a:lnTo>
                  <a:pt x="15546" y="36530"/>
                </a:lnTo>
                <a:lnTo>
                  <a:pt x="15607" y="36630"/>
                </a:lnTo>
                <a:lnTo>
                  <a:pt x="15687" y="36711"/>
                </a:lnTo>
                <a:lnTo>
                  <a:pt x="15788" y="36771"/>
                </a:lnTo>
                <a:lnTo>
                  <a:pt x="15889" y="36832"/>
                </a:lnTo>
                <a:lnTo>
                  <a:pt x="15989" y="36852"/>
                </a:lnTo>
                <a:lnTo>
                  <a:pt x="16110" y="36872"/>
                </a:lnTo>
                <a:lnTo>
                  <a:pt x="16231" y="36852"/>
                </a:lnTo>
                <a:lnTo>
                  <a:pt x="16332" y="36832"/>
                </a:lnTo>
                <a:lnTo>
                  <a:pt x="16432" y="36771"/>
                </a:lnTo>
                <a:lnTo>
                  <a:pt x="16513" y="36711"/>
                </a:lnTo>
                <a:lnTo>
                  <a:pt x="16593" y="36630"/>
                </a:lnTo>
                <a:lnTo>
                  <a:pt x="16654" y="36530"/>
                </a:lnTo>
                <a:lnTo>
                  <a:pt x="16694" y="36409"/>
                </a:lnTo>
                <a:lnTo>
                  <a:pt x="16694" y="36288"/>
                </a:lnTo>
                <a:lnTo>
                  <a:pt x="16694" y="35905"/>
                </a:lnTo>
                <a:lnTo>
                  <a:pt x="16956" y="36167"/>
                </a:lnTo>
                <a:lnTo>
                  <a:pt x="17218" y="36429"/>
                </a:lnTo>
                <a:lnTo>
                  <a:pt x="16936" y="36771"/>
                </a:lnTo>
                <a:lnTo>
                  <a:pt x="16654" y="37134"/>
                </a:lnTo>
                <a:lnTo>
                  <a:pt x="16392" y="37496"/>
                </a:lnTo>
                <a:lnTo>
                  <a:pt x="16150" y="37859"/>
                </a:lnTo>
                <a:lnTo>
                  <a:pt x="15909" y="37436"/>
                </a:lnTo>
                <a:lnTo>
                  <a:pt x="15667" y="37013"/>
                </a:lnTo>
                <a:lnTo>
                  <a:pt x="15405" y="36610"/>
                </a:lnTo>
                <a:lnTo>
                  <a:pt x="15103" y="36228"/>
                </a:lnTo>
                <a:lnTo>
                  <a:pt x="15305" y="36067"/>
                </a:lnTo>
                <a:lnTo>
                  <a:pt x="15486" y="35885"/>
                </a:lnTo>
                <a:close/>
                <a:moveTo>
                  <a:pt x="16775" y="0"/>
                </a:moveTo>
                <a:lnTo>
                  <a:pt x="16634" y="41"/>
                </a:lnTo>
                <a:lnTo>
                  <a:pt x="16493" y="141"/>
                </a:lnTo>
                <a:lnTo>
                  <a:pt x="16392" y="242"/>
                </a:lnTo>
                <a:lnTo>
                  <a:pt x="15808" y="1068"/>
                </a:lnTo>
                <a:lnTo>
                  <a:pt x="15184" y="1853"/>
                </a:lnTo>
                <a:lnTo>
                  <a:pt x="15063" y="1853"/>
                </a:lnTo>
                <a:lnTo>
                  <a:pt x="14942" y="1893"/>
                </a:lnTo>
                <a:lnTo>
                  <a:pt x="14841" y="1954"/>
                </a:lnTo>
                <a:lnTo>
                  <a:pt x="14741" y="2034"/>
                </a:lnTo>
                <a:lnTo>
                  <a:pt x="14660" y="2135"/>
                </a:lnTo>
                <a:lnTo>
                  <a:pt x="14600" y="2236"/>
                </a:lnTo>
                <a:lnTo>
                  <a:pt x="14580" y="2377"/>
                </a:lnTo>
                <a:lnTo>
                  <a:pt x="14580" y="2498"/>
                </a:lnTo>
                <a:lnTo>
                  <a:pt x="14620" y="2860"/>
                </a:lnTo>
                <a:lnTo>
                  <a:pt x="14660" y="2961"/>
                </a:lnTo>
                <a:lnTo>
                  <a:pt x="14721" y="3061"/>
                </a:lnTo>
                <a:lnTo>
                  <a:pt x="14801" y="3122"/>
                </a:lnTo>
                <a:lnTo>
                  <a:pt x="14882" y="3182"/>
                </a:lnTo>
                <a:lnTo>
                  <a:pt x="15043" y="3464"/>
                </a:lnTo>
                <a:lnTo>
                  <a:pt x="15123" y="3585"/>
                </a:lnTo>
                <a:lnTo>
                  <a:pt x="15204" y="3706"/>
                </a:lnTo>
                <a:lnTo>
                  <a:pt x="15305" y="3827"/>
                </a:lnTo>
                <a:lnTo>
                  <a:pt x="15425" y="3907"/>
                </a:lnTo>
                <a:lnTo>
                  <a:pt x="15546" y="3988"/>
                </a:lnTo>
                <a:lnTo>
                  <a:pt x="15667" y="4028"/>
                </a:lnTo>
                <a:lnTo>
                  <a:pt x="15788" y="4048"/>
                </a:lnTo>
                <a:lnTo>
                  <a:pt x="15788" y="4149"/>
                </a:lnTo>
                <a:lnTo>
                  <a:pt x="15808" y="4229"/>
                </a:lnTo>
                <a:lnTo>
                  <a:pt x="15868" y="4310"/>
                </a:lnTo>
                <a:lnTo>
                  <a:pt x="15929" y="4390"/>
                </a:lnTo>
                <a:lnTo>
                  <a:pt x="15848" y="5639"/>
                </a:lnTo>
                <a:lnTo>
                  <a:pt x="15748" y="7190"/>
                </a:lnTo>
                <a:lnTo>
                  <a:pt x="15184" y="6646"/>
                </a:lnTo>
                <a:lnTo>
                  <a:pt x="14620" y="6082"/>
                </a:lnTo>
                <a:lnTo>
                  <a:pt x="14257" y="5740"/>
                </a:lnTo>
                <a:lnTo>
                  <a:pt x="14076" y="5579"/>
                </a:lnTo>
                <a:lnTo>
                  <a:pt x="13895" y="5417"/>
                </a:lnTo>
                <a:lnTo>
                  <a:pt x="13694" y="5276"/>
                </a:lnTo>
                <a:lnTo>
                  <a:pt x="13492" y="5156"/>
                </a:lnTo>
                <a:lnTo>
                  <a:pt x="13251" y="5035"/>
                </a:lnTo>
                <a:lnTo>
                  <a:pt x="13029" y="4954"/>
                </a:lnTo>
                <a:lnTo>
                  <a:pt x="12948" y="4954"/>
                </a:lnTo>
                <a:lnTo>
                  <a:pt x="12888" y="4974"/>
                </a:lnTo>
                <a:lnTo>
                  <a:pt x="12848" y="5035"/>
                </a:lnTo>
                <a:lnTo>
                  <a:pt x="12848" y="5115"/>
                </a:lnTo>
                <a:lnTo>
                  <a:pt x="12948" y="5357"/>
                </a:lnTo>
                <a:lnTo>
                  <a:pt x="13049" y="5579"/>
                </a:lnTo>
                <a:lnTo>
                  <a:pt x="13170" y="5780"/>
                </a:lnTo>
                <a:lnTo>
                  <a:pt x="13311" y="5981"/>
                </a:lnTo>
                <a:lnTo>
                  <a:pt x="13472" y="6183"/>
                </a:lnTo>
                <a:lnTo>
                  <a:pt x="13633" y="6364"/>
                </a:lnTo>
                <a:lnTo>
                  <a:pt x="13975" y="6726"/>
                </a:lnTo>
                <a:lnTo>
                  <a:pt x="14721" y="7532"/>
                </a:lnTo>
                <a:lnTo>
                  <a:pt x="15103" y="7914"/>
                </a:lnTo>
                <a:lnTo>
                  <a:pt x="15486" y="8297"/>
                </a:lnTo>
                <a:lnTo>
                  <a:pt x="15586" y="8378"/>
                </a:lnTo>
                <a:lnTo>
                  <a:pt x="15707" y="8418"/>
                </a:lnTo>
                <a:lnTo>
                  <a:pt x="15647" y="9646"/>
                </a:lnTo>
                <a:lnTo>
                  <a:pt x="15607" y="10613"/>
                </a:lnTo>
                <a:lnTo>
                  <a:pt x="15164" y="10230"/>
                </a:lnTo>
                <a:lnTo>
                  <a:pt x="14700" y="9888"/>
                </a:lnTo>
                <a:lnTo>
                  <a:pt x="14217" y="9566"/>
                </a:lnTo>
                <a:lnTo>
                  <a:pt x="13714" y="9264"/>
                </a:lnTo>
                <a:lnTo>
                  <a:pt x="13190" y="9002"/>
                </a:lnTo>
                <a:lnTo>
                  <a:pt x="12646" y="8780"/>
                </a:lnTo>
                <a:lnTo>
                  <a:pt x="12103" y="8579"/>
                </a:lnTo>
                <a:lnTo>
                  <a:pt x="11539" y="8418"/>
                </a:lnTo>
                <a:lnTo>
                  <a:pt x="11438" y="8398"/>
                </a:lnTo>
                <a:lnTo>
                  <a:pt x="11337" y="8398"/>
                </a:lnTo>
                <a:lnTo>
                  <a:pt x="11237" y="8438"/>
                </a:lnTo>
                <a:lnTo>
                  <a:pt x="11156" y="8478"/>
                </a:lnTo>
                <a:lnTo>
                  <a:pt x="11096" y="8559"/>
                </a:lnTo>
                <a:lnTo>
                  <a:pt x="11035" y="8639"/>
                </a:lnTo>
                <a:lnTo>
                  <a:pt x="10995" y="8720"/>
                </a:lnTo>
                <a:lnTo>
                  <a:pt x="10995" y="8821"/>
                </a:lnTo>
                <a:lnTo>
                  <a:pt x="10975" y="10190"/>
                </a:lnTo>
                <a:lnTo>
                  <a:pt x="10955" y="11559"/>
                </a:lnTo>
                <a:lnTo>
                  <a:pt x="10955" y="12989"/>
                </a:lnTo>
                <a:lnTo>
                  <a:pt x="10955" y="13291"/>
                </a:lnTo>
                <a:lnTo>
                  <a:pt x="10975" y="13573"/>
                </a:lnTo>
                <a:lnTo>
                  <a:pt x="9324" y="12325"/>
                </a:lnTo>
                <a:lnTo>
                  <a:pt x="9324" y="12244"/>
                </a:lnTo>
                <a:lnTo>
                  <a:pt x="9465" y="11116"/>
                </a:lnTo>
                <a:lnTo>
                  <a:pt x="9505" y="10552"/>
                </a:lnTo>
                <a:lnTo>
                  <a:pt x="9525" y="10271"/>
                </a:lnTo>
                <a:lnTo>
                  <a:pt x="9525" y="9989"/>
                </a:lnTo>
                <a:lnTo>
                  <a:pt x="9505" y="9888"/>
                </a:lnTo>
                <a:lnTo>
                  <a:pt x="9465" y="9787"/>
                </a:lnTo>
                <a:lnTo>
                  <a:pt x="9424" y="9707"/>
                </a:lnTo>
                <a:lnTo>
                  <a:pt x="9364" y="9646"/>
                </a:lnTo>
                <a:lnTo>
                  <a:pt x="9304" y="9586"/>
                </a:lnTo>
                <a:lnTo>
                  <a:pt x="9223" y="9546"/>
                </a:lnTo>
                <a:lnTo>
                  <a:pt x="9143" y="9505"/>
                </a:lnTo>
                <a:lnTo>
                  <a:pt x="9062" y="9485"/>
                </a:lnTo>
                <a:lnTo>
                  <a:pt x="8881" y="9485"/>
                </a:lnTo>
                <a:lnTo>
                  <a:pt x="8800" y="9505"/>
                </a:lnTo>
                <a:lnTo>
                  <a:pt x="8720" y="9546"/>
                </a:lnTo>
                <a:lnTo>
                  <a:pt x="8659" y="9606"/>
                </a:lnTo>
                <a:lnTo>
                  <a:pt x="8599" y="9666"/>
                </a:lnTo>
                <a:lnTo>
                  <a:pt x="8538" y="9747"/>
                </a:lnTo>
                <a:lnTo>
                  <a:pt x="8518" y="9848"/>
                </a:lnTo>
                <a:lnTo>
                  <a:pt x="8458" y="10250"/>
                </a:lnTo>
                <a:lnTo>
                  <a:pt x="8418" y="10653"/>
                </a:lnTo>
                <a:lnTo>
                  <a:pt x="8357" y="11479"/>
                </a:lnTo>
                <a:lnTo>
                  <a:pt x="8337" y="11600"/>
                </a:lnTo>
                <a:lnTo>
                  <a:pt x="7290" y="10794"/>
                </a:lnTo>
                <a:lnTo>
                  <a:pt x="4753" y="8921"/>
                </a:lnTo>
                <a:lnTo>
                  <a:pt x="3504" y="7995"/>
                </a:lnTo>
                <a:lnTo>
                  <a:pt x="3222" y="7814"/>
                </a:lnTo>
                <a:lnTo>
                  <a:pt x="2940" y="7633"/>
                </a:lnTo>
                <a:lnTo>
                  <a:pt x="3001" y="7471"/>
                </a:lnTo>
                <a:lnTo>
                  <a:pt x="3061" y="7270"/>
                </a:lnTo>
                <a:lnTo>
                  <a:pt x="3081" y="7069"/>
                </a:lnTo>
                <a:lnTo>
                  <a:pt x="3101" y="6867"/>
                </a:lnTo>
                <a:lnTo>
                  <a:pt x="3101" y="6465"/>
                </a:lnTo>
                <a:lnTo>
                  <a:pt x="3081" y="6082"/>
                </a:lnTo>
                <a:lnTo>
                  <a:pt x="3061" y="5921"/>
                </a:lnTo>
                <a:lnTo>
                  <a:pt x="3021" y="5800"/>
                </a:lnTo>
                <a:lnTo>
                  <a:pt x="3001" y="5719"/>
                </a:lnTo>
                <a:lnTo>
                  <a:pt x="2960" y="5639"/>
                </a:lnTo>
                <a:lnTo>
                  <a:pt x="2880" y="5518"/>
                </a:lnTo>
                <a:lnTo>
                  <a:pt x="2759" y="5417"/>
                </a:lnTo>
                <a:lnTo>
                  <a:pt x="2598" y="5337"/>
                </a:lnTo>
                <a:lnTo>
                  <a:pt x="2376" y="5256"/>
                </a:lnTo>
                <a:lnTo>
                  <a:pt x="2115" y="5196"/>
                </a:lnTo>
                <a:lnTo>
                  <a:pt x="1853" y="5156"/>
                </a:lnTo>
                <a:lnTo>
                  <a:pt x="1571" y="5156"/>
                </a:lnTo>
                <a:lnTo>
                  <a:pt x="1289" y="5176"/>
                </a:lnTo>
                <a:lnTo>
                  <a:pt x="1007" y="5256"/>
                </a:lnTo>
                <a:lnTo>
                  <a:pt x="886" y="5297"/>
                </a:lnTo>
                <a:lnTo>
                  <a:pt x="765" y="5357"/>
                </a:lnTo>
                <a:lnTo>
                  <a:pt x="665" y="5417"/>
                </a:lnTo>
                <a:lnTo>
                  <a:pt x="564" y="5518"/>
                </a:lnTo>
                <a:lnTo>
                  <a:pt x="483" y="5397"/>
                </a:lnTo>
                <a:lnTo>
                  <a:pt x="463" y="5357"/>
                </a:lnTo>
                <a:lnTo>
                  <a:pt x="423" y="5337"/>
                </a:lnTo>
                <a:lnTo>
                  <a:pt x="322" y="5337"/>
                </a:lnTo>
                <a:lnTo>
                  <a:pt x="242" y="5377"/>
                </a:lnTo>
                <a:lnTo>
                  <a:pt x="181" y="5438"/>
                </a:lnTo>
                <a:lnTo>
                  <a:pt x="101" y="5599"/>
                </a:lnTo>
                <a:lnTo>
                  <a:pt x="40" y="5780"/>
                </a:lnTo>
                <a:lnTo>
                  <a:pt x="20" y="5961"/>
                </a:lnTo>
                <a:lnTo>
                  <a:pt x="0" y="6163"/>
                </a:lnTo>
                <a:lnTo>
                  <a:pt x="20" y="6525"/>
                </a:lnTo>
                <a:lnTo>
                  <a:pt x="40" y="6908"/>
                </a:lnTo>
                <a:lnTo>
                  <a:pt x="81" y="7733"/>
                </a:lnTo>
                <a:lnTo>
                  <a:pt x="121" y="8156"/>
                </a:lnTo>
                <a:lnTo>
                  <a:pt x="181" y="8559"/>
                </a:lnTo>
                <a:lnTo>
                  <a:pt x="202" y="8660"/>
                </a:lnTo>
                <a:lnTo>
                  <a:pt x="262" y="8760"/>
                </a:lnTo>
                <a:lnTo>
                  <a:pt x="322" y="8821"/>
                </a:lnTo>
                <a:lnTo>
                  <a:pt x="403" y="8861"/>
                </a:lnTo>
                <a:lnTo>
                  <a:pt x="504" y="8881"/>
                </a:lnTo>
                <a:lnTo>
                  <a:pt x="604" y="8901"/>
                </a:lnTo>
                <a:lnTo>
                  <a:pt x="685" y="8881"/>
                </a:lnTo>
                <a:lnTo>
                  <a:pt x="785" y="8861"/>
                </a:lnTo>
                <a:lnTo>
                  <a:pt x="886" y="8901"/>
                </a:lnTo>
                <a:lnTo>
                  <a:pt x="1128" y="8962"/>
                </a:lnTo>
                <a:lnTo>
                  <a:pt x="1369" y="8982"/>
                </a:lnTo>
                <a:lnTo>
                  <a:pt x="1611" y="8982"/>
                </a:lnTo>
                <a:lnTo>
                  <a:pt x="1853" y="8962"/>
                </a:lnTo>
                <a:lnTo>
                  <a:pt x="2094" y="8901"/>
                </a:lnTo>
                <a:lnTo>
                  <a:pt x="2336" y="8821"/>
                </a:lnTo>
                <a:lnTo>
                  <a:pt x="2558" y="8720"/>
                </a:lnTo>
                <a:lnTo>
                  <a:pt x="2739" y="8579"/>
                </a:lnTo>
                <a:lnTo>
                  <a:pt x="3021" y="8801"/>
                </a:lnTo>
                <a:lnTo>
                  <a:pt x="4652" y="10049"/>
                </a:lnTo>
                <a:lnTo>
                  <a:pt x="7773" y="12466"/>
                </a:lnTo>
                <a:lnTo>
                  <a:pt x="7975" y="12627"/>
                </a:lnTo>
                <a:lnTo>
                  <a:pt x="6182" y="12627"/>
                </a:lnTo>
                <a:lnTo>
                  <a:pt x="5780" y="12606"/>
                </a:lnTo>
                <a:lnTo>
                  <a:pt x="5337" y="12586"/>
                </a:lnTo>
                <a:lnTo>
                  <a:pt x="5115" y="12606"/>
                </a:lnTo>
                <a:lnTo>
                  <a:pt x="4914" y="12647"/>
                </a:lnTo>
                <a:lnTo>
                  <a:pt x="4712" y="12687"/>
                </a:lnTo>
                <a:lnTo>
                  <a:pt x="4531" y="12788"/>
                </a:lnTo>
                <a:lnTo>
                  <a:pt x="4471" y="12828"/>
                </a:lnTo>
                <a:lnTo>
                  <a:pt x="4450" y="12868"/>
                </a:lnTo>
                <a:lnTo>
                  <a:pt x="4430" y="12929"/>
                </a:lnTo>
                <a:lnTo>
                  <a:pt x="4430" y="12969"/>
                </a:lnTo>
                <a:lnTo>
                  <a:pt x="4430" y="13029"/>
                </a:lnTo>
                <a:lnTo>
                  <a:pt x="4450" y="13070"/>
                </a:lnTo>
                <a:lnTo>
                  <a:pt x="4491" y="13130"/>
                </a:lnTo>
                <a:lnTo>
                  <a:pt x="4531" y="13170"/>
                </a:lnTo>
                <a:lnTo>
                  <a:pt x="4632" y="13231"/>
                </a:lnTo>
                <a:lnTo>
                  <a:pt x="4732" y="13271"/>
                </a:lnTo>
                <a:lnTo>
                  <a:pt x="4954" y="13352"/>
                </a:lnTo>
                <a:lnTo>
                  <a:pt x="5175" y="13372"/>
                </a:lnTo>
                <a:lnTo>
                  <a:pt x="5417" y="13392"/>
                </a:lnTo>
                <a:lnTo>
                  <a:pt x="6505" y="13472"/>
                </a:lnTo>
                <a:lnTo>
                  <a:pt x="7008" y="13533"/>
                </a:lnTo>
                <a:lnTo>
                  <a:pt x="7532" y="13573"/>
                </a:lnTo>
                <a:lnTo>
                  <a:pt x="7773" y="13593"/>
                </a:lnTo>
                <a:lnTo>
                  <a:pt x="8035" y="13593"/>
                </a:lnTo>
                <a:lnTo>
                  <a:pt x="8297" y="13573"/>
                </a:lnTo>
                <a:lnTo>
                  <a:pt x="8538" y="13513"/>
                </a:lnTo>
                <a:lnTo>
                  <a:pt x="8639" y="13493"/>
                </a:lnTo>
                <a:lnTo>
                  <a:pt x="8720" y="13452"/>
                </a:lnTo>
                <a:lnTo>
                  <a:pt x="8881" y="13331"/>
                </a:lnTo>
                <a:lnTo>
                  <a:pt x="10753" y="14801"/>
                </a:lnTo>
                <a:lnTo>
                  <a:pt x="10290" y="15043"/>
                </a:lnTo>
                <a:lnTo>
                  <a:pt x="9827" y="15285"/>
                </a:lnTo>
                <a:lnTo>
                  <a:pt x="9384" y="15547"/>
                </a:lnTo>
                <a:lnTo>
                  <a:pt x="8941" y="15849"/>
                </a:lnTo>
                <a:lnTo>
                  <a:pt x="7793" y="16634"/>
                </a:lnTo>
                <a:lnTo>
                  <a:pt x="6625" y="17439"/>
                </a:lnTo>
                <a:lnTo>
                  <a:pt x="6505" y="17540"/>
                </a:lnTo>
                <a:lnTo>
                  <a:pt x="6424" y="17681"/>
                </a:lnTo>
                <a:lnTo>
                  <a:pt x="6364" y="17822"/>
                </a:lnTo>
                <a:lnTo>
                  <a:pt x="6343" y="17963"/>
                </a:lnTo>
                <a:lnTo>
                  <a:pt x="6343" y="18124"/>
                </a:lnTo>
                <a:lnTo>
                  <a:pt x="6404" y="18265"/>
                </a:lnTo>
                <a:lnTo>
                  <a:pt x="6484" y="18386"/>
                </a:lnTo>
                <a:lnTo>
                  <a:pt x="6625" y="18487"/>
                </a:lnTo>
                <a:lnTo>
                  <a:pt x="6927" y="18688"/>
                </a:lnTo>
                <a:lnTo>
                  <a:pt x="7209" y="18889"/>
                </a:lnTo>
                <a:lnTo>
                  <a:pt x="7471" y="19111"/>
                </a:lnTo>
                <a:lnTo>
                  <a:pt x="7733" y="19353"/>
                </a:lnTo>
                <a:lnTo>
                  <a:pt x="7975" y="19614"/>
                </a:lnTo>
                <a:lnTo>
                  <a:pt x="8196" y="19876"/>
                </a:lnTo>
                <a:lnTo>
                  <a:pt x="8659" y="20400"/>
                </a:lnTo>
                <a:lnTo>
                  <a:pt x="9606" y="21527"/>
                </a:lnTo>
                <a:lnTo>
                  <a:pt x="10069" y="22091"/>
                </a:lnTo>
                <a:lnTo>
                  <a:pt x="10512" y="22675"/>
                </a:lnTo>
                <a:lnTo>
                  <a:pt x="8357" y="24649"/>
                </a:lnTo>
                <a:lnTo>
                  <a:pt x="8055" y="24467"/>
                </a:lnTo>
                <a:lnTo>
                  <a:pt x="7733" y="24306"/>
                </a:lnTo>
                <a:lnTo>
                  <a:pt x="7391" y="24145"/>
                </a:lnTo>
                <a:lnTo>
                  <a:pt x="7048" y="24004"/>
                </a:lnTo>
                <a:lnTo>
                  <a:pt x="6706" y="23904"/>
                </a:lnTo>
                <a:lnTo>
                  <a:pt x="6364" y="23803"/>
                </a:lnTo>
                <a:lnTo>
                  <a:pt x="6021" y="23763"/>
                </a:lnTo>
                <a:lnTo>
                  <a:pt x="5679" y="23763"/>
                </a:lnTo>
                <a:lnTo>
                  <a:pt x="5598" y="23783"/>
                </a:lnTo>
                <a:lnTo>
                  <a:pt x="5518" y="23803"/>
                </a:lnTo>
                <a:lnTo>
                  <a:pt x="5397" y="23883"/>
                </a:lnTo>
                <a:lnTo>
                  <a:pt x="5296" y="23984"/>
                </a:lnTo>
                <a:lnTo>
                  <a:pt x="5236" y="24105"/>
                </a:lnTo>
                <a:lnTo>
                  <a:pt x="5216" y="24246"/>
                </a:lnTo>
                <a:lnTo>
                  <a:pt x="5236" y="24387"/>
                </a:lnTo>
                <a:lnTo>
                  <a:pt x="5276" y="24447"/>
                </a:lnTo>
                <a:lnTo>
                  <a:pt x="5316" y="24508"/>
                </a:lnTo>
                <a:lnTo>
                  <a:pt x="5377" y="24568"/>
                </a:lnTo>
                <a:lnTo>
                  <a:pt x="5437" y="24629"/>
                </a:lnTo>
                <a:lnTo>
                  <a:pt x="5598" y="24709"/>
                </a:lnTo>
                <a:lnTo>
                  <a:pt x="5759" y="24810"/>
                </a:lnTo>
                <a:lnTo>
                  <a:pt x="6102" y="24951"/>
                </a:lnTo>
                <a:lnTo>
                  <a:pt x="6464" y="25092"/>
                </a:lnTo>
                <a:lnTo>
                  <a:pt x="6807" y="25233"/>
                </a:lnTo>
                <a:lnTo>
                  <a:pt x="7109" y="25374"/>
                </a:lnTo>
                <a:lnTo>
                  <a:pt x="7391" y="25535"/>
                </a:lnTo>
                <a:lnTo>
                  <a:pt x="5034" y="27750"/>
                </a:lnTo>
                <a:lnTo>
                  <a:pt x="3746" y="29018"/>
                </a:lnTo>
                <a:lnTo>
                  <a:pt x="3182" y="29562"/>
                </a:lnTo>
                <a:lnTo>
                  <a:pt x="2396" y="29582"/>
                </a:lnTo>
                <a:lnTo>
                  <a:pt x="2094" y="29602"/>
                </a:lnTo>
                <a:lnTo>
                  <a:pt x="1812" y="29643"/>
                </a:lnTo>
                <a:lnTo>
                  <a:pt x="1510" y="29723"/>
                </a:lnTo>
                <a:lnTo>
                  <a:pt x="1369" y="29764"/>
                </a:lnTo>
                <a:lnTo>
                  <a:pt x="1249" y="29844"/>
                </a:lnTo>
                <a:lnTo>
                  <a:pt x="1168" y="29905"/>
                </a:lnTo>
                <a:lnTo>
                  <a:pt x="1108" y="29985"/>
                </a:lnTo>
                <a:lnTo>
                  <a:pt x="1067" y="30066"/>
                </a:lnTo>
                <a:lnTo>
                  <a:pt x="1047" y="30166"/>
                </a:lnTo>
                <a:lnTo>
                  <a:pt x="1067" y="30267"/>
                </a:lnTo>
                <a:lnTo>
                  <a:pt x="1088" y="30368"/>
                </a:lnTo>
                <a:lnTo>
                  <a:pt x="1148" y="30448"/>
                </a:lnTo>
                <a:lnTo>
                  <a:pt x="1229" y="30509"/>
                </a:lnTo>
                <a:lnTo>
                  <a:pt x="1108" y="30650"/>
                </a:lnTo>
                <a:lnTo>
                  <a:pt x="1007" y="30811"/>
                </a:lnTo>
                <a:lnTo>
                  <a:pt x="826" y="31133"/>
                </a:lnTo>
                <a:lnTo>
                  <a:pt x="544" y="31737"/>
                </a:lnTo>
                <a:lnTo>
                  <a:pt x="504" y="31818"/>
                </a:lnTo>
                <a:lnTo>
                  <a:pt x="483" y="31938"/>
                </a:lnTo>
                <a:lnTo>
                  <a:pt x="483" y="32039"/>
                </a:lnTo>
                <a:lnTo>
                  <a:pt x="504" y="32140"/>
                </a:lnTo>
                <a:lnTo>
                  <a:pt x="564" y="32240"/>
                </a:lnTo>
                <a:lnTo>
                  <a:pt x="624" y="32321"/>
                </a:lnTo>
                <a:lnTo>
                  <a:pt x="705" y="32381"/>
                </a:lnTo>
                <a:lnTo>
                  <a:pt x="806" y="32402"/>
                </a:lnTo>
                <a:lnTo>
                  <a:pt x="1309" y="32502"/>
                </a:lnTo>
                <a:lnTo>
                  <a:pt x="1571" y="32563"/>
                </a:lnTo>
                <a:lnTo>
                  <a:pt x="1812" y="32583"/>
                </a:lnTo>
                <a:lnTo>
                  <a:pt x="2074" y="32623"/>
                </a:lnTo>
                <a:lnTo>
                  <a:pt x="2316" y="32684"/>
                </a:lnTo>
                <a:lnTo>
                  <a:pt x="2799" y="32804"/>
                </a:lnTo>
                <a:lnTo>
                  <a:pt x="2940" y="32845"/>
                </a:lnTo>
                <a:lnTo>
                  <a:pt x="3041" y="32824"/>
                </a:lnTo>
                <a:lnTo>
                  <a:pt x="3142" y="32865"/>
                </a:lnTo>
                <a:lnTo>
                  <a:pt x="3343" y="32865"/>
                </a:lnTo>
                <a:lnTo>
                  <a:pt x="3444" y="32845"/>
                </a:lnTo>
                <a:lnTo>
                  <a:pt x="3524" y="32784"/>
                </a:lnTo>
                <a:lnTo>
                  <a:pt x="3605" y="32724"/>
                </a:lnTo>
                <a:lnTo>
                  <a:pt x="3665" y="32643"/>
                </a:lnTo>
                <a:lnTo>
                  <a:pt x="3726" y="32522"/>
                </a:lnTo>
                <a:lnTo>
                  <a:pt x="3806" y="32200"/>
                </a:lnTo>
                <a:lnTo>
                  <a:pt x="3846" y="31838"/>
                </a:lnTo>
                <a:lnTo>
                  <a:pt x="3927" y="31133"/>
                </a:lnTo>
                <a:lnTo>
                  <a:pt x="3947" y="30952"/>
                </a:lnTo>
                <a:lnTo>
                  <a:pt x="3947" y="30730"/>
                </a:lnTo>
                <a:lnTo>
                  <a:pt x="4048" y="30670"/>
                </a:lnTo>
                <a:lnTo>
                  <a:pt x="4128" y="30569"/>
                </a:lnTo>
                <a:lnTo>
                  <a:pt x="4189" y="30489"/>
                </a:lnTo>
                <a:lnTo>
                  <a:pt x="4249" y="30368"/>
                </a:lnTo>
                <a:lnTo>
                  <a:pt x="4269" y="30247"/>
                </a:lnTo>
                <a:lnTo>
                  <a:pt x="4269" y="30146"/>
                </a:lnTo>
                <a:lnTo>
                  <a:pt x="4249" y="30025"/>
                </a:lnTo>
                <a:lnTo>
                  <a:pt x="4209" y="29905"/>
                </a:lnTo>
                <a:lnTo>
                  <a:pt x="5659" y="28575"/>
                </a:lnTo>
                <a:lnTo>
                  <a:pt x="7552" y="26803"/>
                </a:lnTo>
                <a:lnTo>
                  <a:pt x="7552" y="26803"/>
                </a:lnTo>
                <a:lnTo>
                  <a:pt x="7491" y="27166"/>
                </a:lnTo>
                <a:lnTo>
                  <a:pt x="7370" y="27669"/>
                </a:lnTo>
                <a:lnTo>
                  <a:pt x="7270" y="28193"/>
                </a:lnTo>
                <a:lnTo>
                  <a:pt x="7229" y="28455"/>
                </a:lnTo>
                <a:lnTo>
                  <a:pt x="7209" y="28716"/>
                </a:lnTo>
                <a:lnTo>
                  <a:pt x="7229" y="28958"/>
                </a:lnTo>
                <a:lnTo>
                  <a:pt x="7270" y="29220"/>
                </a:lnTo>
                <a:lnTo>
                  <a:pt x="7310" y="29300"/>
                </a:lnTo>
                <a:lnTo>
                  <a:pt x="7350" y="29361"/>
                </a:lnTo>
                <a:lnTo>
                  <a:pt x="7391" y="29421"/>
                </a:lnTo>
                <a:lnTo>
                  <a:pt x="7451" y="29482"/>
                </a:lnTo>
                <a:lnTo>
                  <a:pt x="7572" y="29562"/>
                </a:lnTo>
                <a:lnTo>
                  <a:pt x="7713" y="29582"/>
                </a:lnTo>
                <a:lnTo>
                  <a:pt x="7854" y="29582"/>
                </a:lnTo>
                <a:lnTo>
                  <a:pt x="7995" y="29542"/>
                </a:lnTo>
                <a:lnTo>
                  <a:pt x="8136" y="29462"/>
                </a:lnTo>
                <a:lnTo>
                  <a:pt x="8236" y="29341"/>
                </a:lnTo>
                <a:lnTo>
                  <a:pt x="8357" y="29139"/>
                </a:lnTo>
                <a:lnTo>
                  <a:pt x="8458" y="28918"/>
                </a:lnTo>
                <a:lnTo>
                  <a:pt x="8518" y="28696"/>
                </a:lnTo>
                <a:lnTo>
                  <a:pt x="8579" y="28455"/>
                </a:lnTo>
                <a:lnTo>
                  <a:pt x="8659" y="27971"/>
                </a:lnTo>
                <a:lnTo>
                  <a:pt x="8720" y="27508"/>
                </a:lnTo>
                <a:lnTo>
                  <a:pt x="8881" y="26562"/>
                </a:lnTo>
                <a:lnTo>
                  <a:pt x="9062" y="25615"/>
                </a:lnTo>
                <a:lnTo>
                  <a:pt x="9062" y="25414"/>
                </a:lnTo>
                <a:lnTo>
                  <a:pt x="10975" y="23702"/>
                </a:lnTo>
                <a:lnTo>
                  <a:pt x="10894" y="24065"/>
                </a:lnTo>
                <a:lnTo>
                  <a:pt x="10653" y="25172"/>
                </a:lnTo>
                <a:lnTo>
                  <a:pt x="10411" y="26260"/>
                </a:lnTo>
                <a:lnTo>
                  <a:pt x="10391" y="26401"/>
                </a:lnTo>
                <a:lnTo>
                  <a:pt x="10411" y="26542"/>
                </a:lnTo>
                <a:lnTo>
                  <a:pt x="10472" y="26662"/>
                </a:lnTo>
                <a:lnTo>
                  <a:pt x="10552" y="26763"/>
                </a:lnTo>
                <a:lnTo>
                  <a:pt x="10653" y="26844"/>
                </a:lnTo>
                <a:lnTo>
                  <a:pt x="10774" y="26884"/>
                </a:lnTo>
                <a:lnTo>
                  <a:pt x="10894" y="26924"/>
                </a:lnTo>
                <a:lnTo>
                  <a:pt x="11056" y="26904"/>
                </a:lnTo>
                <a:lnTo>
                  <a:pt x="13371" y="26401"/>
                </a:lnTo>
                <a:lnTo>
                  <a:pt x="14378" y="26199"/>
                </a:lnTo>
                <a:lnTo>
                  <a:pt x="14882" y="26099"/>
                </a:lnTo>
                <a:lnTo>
                  <a:pt x="15385" y="25978"/>
                </a:lnTo>
                <a:lnTo>
                  <a:pt x="15405" y="29462"/>
                </a:lnTo>
                <a:lnTo>
                  <a:pt x="15083" y="29562"/>
                </a:lnTo>
                <a:lnTo>
                  <a:pt x="14781" y="29703"/>
                </a:lnTo>
                <a:lnTo>
                  <a:pt x="14237" y="29965"/>
                </a:lnTo>
                <a:lnTo>
                  <a:pt x="13975" y="30106"/>
                </a:lnTo>
                <a:lnTo>
                  <a:pt x="13714" y="30267"/>
                </a:lnTo>
                <a:lnTo>
                  <a:pt x="13452" y="30448"/>
                </a:lnTo>
                <a:lnTo>
                  <a:pt x="13190" y="30650"/>
                </a:lnTo>
                <a:lnTo>
                  <a:pt x="12948" y="30851"/>
                </a:lnTo>
                <a:lnTo>
                  <a:pt x="12747" y="31093"/>
                </a:lnTo>
                <a:lnTo>
                  <a:pt x="12566" y="31334"/>
                </a:lnTo>
                <a:lnTo>
                  <a:pt x="12505" y="31475"/>
                </a:lnTo>
                <a:lnTo>
                  <a:pt x="12445" y="31596"/>
                </a:lnTo>
                <a:lnTo>
                  <a:pt x="12425" y="31717"/>
                </a:lnTo>
                <a:lnTo>
                  <a:pt x="12445" y="31838"/>
                </a:lnTo>
                <a:lnTo>
                  <a:pt x="12485" y="31938"/>
                </a:lnTo>
                <a:lnTo>
                  <a:pt x="12546" y="32019"/>
                </a:lnTo>
                <a:lnTo>
                  <a:pt x="12646" y="32100"/>
                </a:lnTo>
                <a:lnTo>
                  <a:pt x="12747" y="32140"/>
                </a:lnTo>
                <a:lnTo>
                  <a:pt x="12868" y="32160"/>
                </a:lnTo>
                <a:lnTo>
                  <a:pt x="12989" y="32140"/>
                </a:lnTo>
                <a:lnTo>
                  <a:pt x="13210" y="32059"/>
                </a:lnTo>
                <a:lnTo>
                  <a:pt x="13432" y="31918"/>
                </a:lnTo>
                <a:lnTo>
                  <a:pt x="13855" y="31636"/>
                </a:lnTo>
                <a:lnTo>
                  <a:pt x="14076" y="31495"/>
                </a:lnTo>
                <a:lnTo>
                  <a:pt x="14298" y="31375"/>
                </a:lnTo>
                <a:lnTo>
                  <a:pt x="14761" y="31133"/>
                </a:lnTo>
                <a:lnTo>
                  <a:pt x="15083" y="30972"/>
                </a:lnTo>
                <a:lnTo>
                  <a:pt x="15405" y="30831"/>
                </a:lnTo>
                <a:lnTo>
                  <a:pt x="15446" y="33711"/>
                </a:lnTo>
                <a:lnTo>
                  <a:pt x="15466" y="34355"/>
                </a:lnTo>
                <a:lnTo>
                  <a:pt x="15123" y="34818"/>
                </a:lnTo>
                <a:lnTo>
                  <a:pt x="14942" y="35080"/>
                </a:lnTo>
                <a:lnTo>
                  <a:pt x="14781" y="35322"/>
                </a:lnTo>
                <a:lnTo>
                  <a:pt x="14640" y="35583"/>
                </a:lnTo>
                <a:lnTo>
                  <a:pt x="14539" y="35865"/>
                </a:lnTo>
                <a:lnTo>
                  <a:pt x="14499" y="35986"/>
                </a:lnTo>
                <a:lnTo>
                  <a:pt x="14479" y="36127"/>
                </a:lnTo>
                <a:lnTo>
                  <a:pt x="14479" y="36268"/>
                </a:lnTo>
                <a:lnTo>
                  <a:pt x="14499" y="36409"/>
                </a:lnTo>
                <a:lnTo>
                  <a:pt x="14499" y="36429"/>
                </a:lnTo>
                <a:lnTo>
                  <a:pt x="14519" y="36489"/>
                </a:lnTo>
                <a:lnTo>
                  <a:pt x="14620" y="36812"/>
                </a:lnTo>
                <a:lnTo>
                  <a:pt x="14761" y="37134"/>
                </a:lnTo>
                <a:lnTo>
                  <a:pt x="14922" y="37456"/>
                </a:lnTo>
                <a:lnTo>
                  <a:pt x="15083" y="37758"/>
                </a:lnTo>
                <a:lnTo>
                  <a:pt x="15425" y="38382"/>
                </a:lnTo>
                <a:lnTo>
                  <a:pt x="15768" y="38966"/>
                </a:lnTo>
                <a:lnTo>
                  <a:pt x="15848" y="39067"/>
                </a:lnTo>
                <a:lnTo>
                  <a:pt x="15929" y="39127"/>
                </a:lnTo>
                <a:lnTo>
                  <a:pt x="16029" y="39168"/>
                </a:lnTo>
                <a:lnTo>
                  <a:pt x="16150" y="39188"/>
                </a:lnTo>
                <a:lnTo>
                  <a:pt x="16251" y="39168"/>
                </a:lnTo>
                <a:lnTo>
                  <a:pt x="16372" y="39127"/>
                </a:lnTo>
                <a:lnTo>
                  <a:pt x="16452" y="39067"/>
                </a:lnTo>
                <a:lnTo>
                  <a:pt x="16533" y="38966"/>
                </a:lnTo>
                <a:lnTo>
                  <a:pt x="16875" y="38423"/>
                </a:lnTo>
                <a:lnTo>
                  <a:pt x="17238" y="37879"/>
                </a:lnTo>
                <a:lnTo>
                  <a:pt x="17640" y="37355"/>
                </a:lnTo>
                <a:lnTo>
                  <a:pt x="18084" y="36852"/>
                </a:lnTo>
                <a:lnTo>
                  <a:pt x="18204" y="36832"/>
                </a:lnTo>
                <a:lnTo>
                  <a:pt x="18325" y="36751"/>
                </a:lnTo>
                <a:lnTo>
                  <a:pt x="18426" y="36671"/>
                </a:lnTo>
                <a:lnTo>
                  <a:pt x="18506" y="36570"/>
                </a:lnTo>
                <a:lnTo>
                  <a:pt x="18547" y="36449"/>
                </a:lnTo>
                <a:lnTo>
                  <a:pt x="18567" y="36328"/>
                </a:lnTo>
                <a:lnTo>
                  <a:pt x="18547" y="36187"/>
                </a:lnTo>
                <a:lnTo>
                  <a:pt x="18466" y="36067"/>
                </a:lnTo>
                <a:lnTo>
                  <a:pt x="18365" y="35926"/>
                </a:lnTo>
                <a:lnTo>
                  <a:pt x="18265" y="35805"/>
                </a:lnTo>
                <a:lnTo>
                  <a:pt x="18003" y="35563"/>
                </a:lnTo>
                <a:lnTo>
                  <a:pt x="17479" y="35140"/>
                </a:lnTo>
                <a:lnTo>
                  <a:pt x="16674" y="34476"/>
                </a:lnTo>
                <a:lnTo>
                  <a:pt x="16613" y="30529"/>
                </a:lnTo>
                <a:lnTo>
                  <a:pt x="16613" y="30529"/>
                </a:lnTo>
                <a:lnTo>
                  <a:pt x="16916" y="30831"/>
                </a:lnTo>
                <a:lnTo>
                  <a:pt x="17258" y="31113"/>
                </a:lnTo>
                <a:lnTo>
                  <a:pt x="17600" y="31395"/>
                </a:lnTo>
                <a:lnTo>
                  <a:pt x="17943" y="31636"/>
                </a:lnTo>
                <a:lnTo>
                  <a:pt x="18325" y="31878"/>
                </a:lnTo>
                <a:lnTo>
                  <a:pt x="18708" y="32079"/>
                </a:lnTo>
                <a:lnTo>
                  <a:pt x="19090" y="32261"/>
                </a:lnTo>
                <a:lnTo>
                  <a:pt x="19493" y="32402"/>
                </a:lnTo>
                <a:lnTo>
                  <a:pt x="19594" y="32422"/>
                </a:lnTo>
                <a:lnTo>
                  <a:pt x="19695" y="32422"/>
                </a:lnTo>
                <a:lnTo>
                  <a:pt x="19795" y="32402"/>
                </a:lnTo>
                <a:lnTo>
                  <a:pt x="19876" y="32361"/>
                </a:lnTo>
                <a:lnTo>
                  <a:pt x="19956" y="32301"/>
                </a:lnTo>
                <a:lnTo>
                  <a:pt x="20037" y="32240"/>
                </a:lnTo>
                <a:lnTo>
                  <a:pt x="20077" y="32160"/>
                </a:lnTo>
                <a:lnTo>
                  <a:pt x="20117" y="32079"/>
                </a:lnTo>
                <a:lnTo>
                  <a:pt x="20158" y="31979"/>
                </a:lnTo>
                <a:lnTo>
                  <a:pt x="20178" y="31898"/>
                </a:lnTo>
                <a:lnTo>
                  <a:pt x="20178" y="31797"/>
                </a:lnTo>
                <a:lnTo>
                  <a:pt x="20158" y="31697"/>
                </a:lnTo>
                <a:lnTo>
                  <a:pt x="20117" y="31616"/>
                </a:lnTo>
                <a:lnTo>
                  <a:pt x="20077" y="31536"/>
                </a:lnTo>
                <a:lnTo>
                  <a:pt x="19997" y="31455"/>
                </a:lnTo>
                <a:lnTo>
                  <a:pt x="19916" y="31395"/>
                </a:lnTo>
                <a:lnTo>
                  <a:pt x="19554" y="31193"/>
                </a:lnTo>
                <a:lnTo>
                  <a:pt x="19211" y="31012"/>
                </a:lnTo>
                <a:lnTo>
                  <a:pt x="18849" y="30831"/>
                </a:lnTo>
                <a:lnTo>
                  <a:pt x="18486" y="30629"/>
                </a:lnTo>
                <a:lnTo>
                  <a:pt x="18124" y="30388"/>
                </a:lnTo>
                <a:lnTo>
                  <a:pt x="17781" y="30146"/>
                </a:lnTo>
                <a:lnTo>
                  <a:pt x="17439" y="29864"/>
                </a:lnTo>
                <a:lnTo>
                  <a:pt x="17117" y="29582"/>
                </a:lnTo>
                <a:lnTo>
                  <a:pt x="16996" y="29482"/>
                </a:lnTo>
                <a:lnTo>
                  <a:pt x="16855" y="29441"/>
                </a:lnTo>
                <a:lnTo>
                  <a:pt x="16734" y="29441"/>
                </a:lnTo>
                <a:lnTo>
                  <a:pt x="16593" y="29462"/>
                </a:lnTo>
                <a:lnTo>
                  <a:pt x="16573" y="25676"/>
                </a:lnTo>
                <a:lnTo>
                  <a:pt x="16996" y="25937"/>
                </a:lnTo>
                <a:lnTo>
                  <a:pt x="17419" y="26199"/>
                </a:lnTo>
                <a:lnTo>
                  <a:pt x="17862" y="26421"/>
                </a:lnTo>
                <a:lnTo>
                  <a:pt x="18305" y="26622"/>
                </a:lnTo>
                <a:lnTo>
                  <a:pt x="20923" y="27810"/>
                </a:lnTo>
                <a:lnTo>
                  <a:pt x="21084" y="27871"/>
                </a:lnTo>
                <a:lnTo>
                  <a:pt x="21245" y="27871"/>
                </a:lnTo>
                <a:lnTo>
                  <a:pt x="21406" y="27830"/>
                </a:lnTo>
                <a:lnTo>
                  <a:pt x="21527" y="27770"/>
                </a:lnTo>
                <a:lnTo>
                  <a:pt x="21628" y="27649"/>
                </a:lnTo>
                <a:lnTo>
                  <a:pt x="21688" y="27528"/>
                </a:lnTo>
                <a:lnTo>
                  <a:pt x="21728" y="27367"/>
                </a:lnTo>
                <a:lnTo>
                  <a:pt x="21728" y="27186"/>
                </a:lnTo>
                <a:lnTo>
                  <a:pt x="21265" y="24004"/>
                </a:lnTo>
                <a:lnTo>
                  <a:pt x="21124" y="23058"/>
                </a:lnTo>
                <a:lnTo>
                  <a:pt x="21124" y="23058"/>
                </a:lnTo>
                <a:lnTo>
                  <a:pt x="23843" y="25253"/>
                </a:lnTo>
                <a:lnTo>
                  <a:pt x="23702" y="25756"/>
                </a:lnTo>
                <a:lnTo>
                  <a:pt x="23581" y="26260"/>
                </a:lnTo>
                <a:lnTo>
                  <a:pt x="23460" y="26924"/>
                </a:lnTo>
                <a:lnTo>
                  <a:pt x="23380" y="27609"/>
                </a:lnTo>
                <a:lnTo>
                  <a:pt x="23319" y="27971"/>
                </a:lnTo>
                <a:lnTo>
                  <a:pt x="23299" y="28153"/>
                </a:lnTo>
                <a:lnTo>
                  <a:pt x="23299" y="28334"/>
                </a:lnTo>
                <a:lnTo>
                  <a:pt x="23299" y="28515"/>
                </a:lnTo>
                <a:lnTo>
                  <a:pt x="23339" y="28676"/>
                </a:lnTo>
                <a:lnTo>
                  <a:pt x="23420" y="28837"/>
                </a:lnTo>
                <a:lnTo>
                  <a:pt x="23521" y="28998"/>
                </a:lnTo>
                <a:lnTo>
                  <a:pt x="23601" y="29059"/>
                </a:lnTo>
                <a:lnTo>
                  <a:pt x="23682" y="29099"/>
                </a:lnTo>
                <a:lnTo>
                  <a:pt x="23782" y="29139"/>
                </a:lnTo>
                <a:lnTo>
                  <a:pt x="23863" y="29139"/>
                </a:lnTo>
                <a:lnTo>
                  <a:pt x="23964" y="29119"/>
                </a:lnTo>
                <a:lnTo>
                  <a:pt x="24044" y="29099"/>
                </a:lnTo>
                <a:lnTo>
                  <a:pt x="24125" y="29059"/>
                </a:lnTo>
                <a:lnTo>
                  <a:pt x="24205" y="28998"/>
                </a:lnTo>
                <a:lnTo>
                  <a:pt x="24306" y="28878"/>
                </a:lnTo>
                <a:lnTo>
                  <a:pt x="24387" y="28757"/>
                </a:lnTo>
                <a:lnTo>
                  <a:pt x="24427" y="28636"/>
                </a:lnTo>
                <a:lnTo>
                  <a:pt x="24467" y="28495"/>
                </a:lnTo>
                <a:lnTo>
                  <a:pt x="24487" y="28193"/>
                </a:lnTo>
                <a:lnTo>
                  <a:pt x="24487" y="27911"/>
                </a:lnTo>
                <a:lnTo>
                  <a:pt x="24568" y="27226"/>
                </a:lnTo>
                <a:lnTo>
                  <a:pt x="24668" y="26542"/>
                </a:lnTo>
                <a:lnTo>
                  <a:pt x="24749" y="25998"/>
                </a:lnTo>
                <a:lnTo>
                  <a:pt x="26199" y="27166"/>
                </a:lnTo>
                <a:lnTo>
                  <a:pt x="28636" y="29159"/>
                </a:lnTo>
                <a:lnTo>
                  <a:pt x="29824" y="30146"/>
                </a:lnTo>
                <a:lnTo>
                  <a:pt x="29763" y="30348"/>
                </a:lnTo>
                <a:lnTo>
                  <a:pt x="29743" y="30569"/>
                </a:lnTo>
                <a:lnTo>
                  <a:pt x="29743" y="30770"/>
                </a:lnTo>
                <a:lnTo>
                  <a:pt x="29743" y="30992"/>
                </a:lnTo>
                <a:lnTo>
                  <a:pt x="29803" y="32381"/>
                </a:lnTo>
                <a:lnTo>
                  <a:pt x="29824" y="32563"/>
                </a:lnTo>
                <a:lnTo>
                  <a:pt x="29884" y="32704"/>
                </a:lnTo>
                <a:lnTo>
                  <a:pt x="29985" y="32804"/>
                </a:lnTo>
                <a:lnTo>
                  <a:pt x="30106" y="32905"/>
                </a:lnTo>
                <a:lnTo>
                  <a:pt x="30226" y="32945"/>
                </a:lnTo>
                <a:lnTo>
                  <a:pt x="30387" y="32965"/>
                </a:lnTo>
                <a:lnTo>
                  <a:pt x="30528" y="32945"/>
                </a:lnTo>
                <a:lnTo>
                  <a:pt x="30690" y="32905"/>
                </a:lnTo>
                <a:lnTo>
                  <a:pt x="31012" y="32784"/>
                </a:lnTo>
                <a:lnTo>
                  <a:pt x="31354" y="32684"/>
                </a:lnTo>
                <a:lnTo>
                  <a:pt x="31676" y="32603"/>
                </a:lnTo>
                <a:lnTo>
                  <a:pt x="32019" y="32563"/>
                </a:lnTo>
                <a:lnTo>
                  <a:pt x="32925" y="32563"/>
                </a:lnTo>
                <a:lnTo>
                  <a:pt x="33086" y="32543"/>
                </a:lnTo>
                <a:lnTo>
                  <a:pt x="33267" y="32522"/>
                </a:lnTo>
                <a:lnTo>
                  <a:pt x="33428" y="32442"/>
                </a:lnTo>
                <a:lnTo>
                  <a:pt x="33509" y="32402"/>
                </a:lnTo>
                <a:lnTo>
                  <a:pt x="33569" y="32341"/>
                </a:lnTo>
                <a:lnTo>
                  <a:pt x="33630" y="32261"/>
                </a:lnTo>
                <a:lnTo>
                  <a:pt x="33650" y="32180"/>
                </a:lnTo>
                <a:lnTo>
                  <a:pt x="33670" y="32079"/>
                </a:lnTo>
                <a:lnTo>
                  <a:pt x="33690" y="31999"/>
                </a:lnTo>
                <a:lnTo>
                  <a:pt x="33670" y="31898"/>
                </a:lnTo>
                <a:lnTo>
                  <a:pt x="33650" y="31818"/>
                </a:lnTo>
                <a:lnTo>
                  <a:pt x="33630" y="31536"/>
                </a:lnTo>
                <a:lnTo>
                  <a:pt x="33589" y="31254"/>
                </a:lnTo>
                <a:lnTo>
                  <a:pt x="33549" y="30972"/>
                </a:lnTo>
                <a:lnTo>
                  <a:pt x="33529" y="30690"/>
                </a:lnTo>
                <a:lnTo>
                  <a:pt x="33529" y="30368"/>
                </a:lnTo>
                <a:lnTo>
                  <a:pt x="33549" y="30025"/>
                </a:lnTo>
                <a:lnTo>
                  <a:pt x="33589" y="29703"/>
                </a:lnTo>
                <a:lnTo>
                  <a:pt x="33650" y="29381"/>
                </a:lnTo>
                <a:lnTo>
                  <a:pt x="33650" y="29240"/>
                </a:lnTo>
                <a:lnTo>
                  <a:pt x="33630" y="29099"/>
                </a:lnTo>
                <a:lnTo>
                  <a:pt x="33589" y="28998"/>
                </a:lnTo>
                <a:lnTo>
                  <a:pt x="33509" y="28898"/>
                </a:lnTo>
                <a:lnTo>
                  <a:pt x="33408" y="28817"/>
                </a:lnTo>
                <a:lnTo>
                  <a:pt x="33287" y="28777"/>
                </a:lnTo>
                <a:lnTo>
                  <a:pt x="33166" y="28757"/>
                </a:lnTo>
                <a:lnTo>
                  <a:pt x="33025" y="28757"/>
                </a:lnTo>
                <a:lnTo>
                  <a:pt x="32321" y="28857"/>
                </a:lnTo>
                <a:lnTo>
                  <a:pt x="31616" y="28998"/>
                </a:lnTo>
                <a:lnTo>
                  <a:pt x="31314" y="29059"/>
                </a:lnTo>
                <a:lnTo>
                  <a:pt x="31012" y="29159"/>
                </a:lnTo>
                <a:lnTo>
                  <a:pt x="30931" y="29200"/>
                </a:lnTo>
                <a:lnTo>
                  <a:pt x="30871" y="29260"/>
                </a:lnTo>
                <a:lnTo>
                  <a:pt x="29904" y="28475"/>
                </a:lnTo>
                <a:lnTo>
                  <a:pt x="28958" y="27710"/>
                </a:lnTo>
                <a:lnTo>
                  <a:pt x="25917" y="25233"/>
                </a:lnTo>
                <a:lnTo>
                  <a:pt x="25031" y="24528"/>
                </a:lnTo>
                <a:lnTo>
                  <a:pt x="25192" y="24548"/>
                </a:lnTo>
                <a:lnTo>
                  <a:pt x="25373" y="24548"/>
                </a:lnTo>
                <a:lnTo>
                  <a:pt x="25554" y="24528"/>
                </a:lnTo>
                <a:lnTo>
                  <a:pt x="25736" y="24508"/>
                </a:lnTo>
                <a:lnTo>
                  <a:pt x="26078" y="24447"/>
                </a:lnTo>
                <a:lnTo>
                  <a:pt x="26400" y="24367"/>
                </a:lnTo>
                <a:lnTo>
                  <a:pt x="27347" y="24165"/>
                </a:lnTo>
                <a:lnTo>
                  <a:pt x="27810" y="24065"/>
                </a:lnTo>
                <a:lnTo>
                  <a:pt x="28293" y="23944"/>
                </a:lnTo>
                <a:lnTo>
                  <a:pt x="28414" y="23904"/>
                </a:lnTo>
                <a:lnTo>
                  <a:pt x="28515" y="23823"/>
                </a:lnTo>
                <a:lnTo>
                  <a:pt x="28595" y="23742"/>
                </a:lnTo>
                <a:lnTo>
                  <a:pt x="28656" y="23662"/>
                </a:lnTo>
                <a:lnTo>
                  <a:pt x="28696" y="23541"/>
                </a:lnTo>
                <a:lnTo>
                  <a:pt x="28716" y="23440"/>
                </a:lnTo>
                <a:lnTo>
                  <a:pt x="28716" y="23340"/>
                </a:lnTo>
                <a:lnTo>
                  <a:pt x="28696" y="23219"/>
                </a:lnTo>
                <a:lnTo>
                  <a:pt x="28656" y="23118"/>
                </a:lnTo>
                <a:lnTo>
                  <a:pt x="28595" y="23018"/>
                </a:lnTo>
                <a:lnTo>
                  <a:pt x="28535" y="22937"/>
                </a:lnTo>
                <a:lnTo>
                  <a:pt x="28434" y="22877"/>
                </a:lnTo>
                <a:lnTo>
                  <a:pt x="28333" y="22816"/>
                </a:lnTo>
                <a:lnTo>
                  <a:pt x="28233" y="22776"/>
                </a:lnTo>
                <a:lnTo>
                  <a:pt x="27971" y="22776"/>
                </a:lnTo>
                <a:lnTo>
                  <a:pt x="27508" y="22897"/>
                </a:lnTo>
                <a:lnTo>
                  <a:pt x="27025" y="23018"/>
                </a:lnTo>
                <a:lnTo>
                  <a:pt x="26098" y="23279"/>
                </a:lnTo>
                <a:lnTo>
                  <a:pt x="25716" y="23380"/>
                </a:lnTo>
                <a:lnTo>
                  <a:pt x="25494" y="23461"/>
                </a:lnTo>
                <a:lnTo>
                  <a:pt x="25273" y="23521"/>
                </a:lnTo>
                <a:lnTo>
                  <a:pt x="25071" y="23622"/>
                </a:lnTo>
                <a:lnTo>
                  <a:pt x="24890" y="23742"/>
                </a:lnTo>
                <a:lnTo>
                  <a:pt x="24729" y="23863"/>
                </a:lnTo>
                <a:lnTo>
                  <a:pt x="24668" y="23944"/>
                </a:lnTo>
                <a:lnTo>
                  <a:pt x="24608" y="24024"/>
                </a:lnTo>
                <a:lnTo>
                  <a:pt x="24568" y="24085"/>
                </a:lnTo>
                <a:lnTo>
                  <a:pt x="24568" y="24165"/>
                </a:lnTo>
                <a:lnTo>
                  <a:pt x="21084" y="21386"/>
                </a:lnTo>
                <a:lnTo>
                  <a:pt x="21728" y="21004"/>
                </a:lnTo>
                <a:lnTo>
                  <a:pt x="22373" y="20621"/>
                </a:lnTo>
                <a:lnTo>
                  <a:pt x="23017" y="20198"/>
                </a:lnTo>
                <a:lnTo>
                  <a:pt x="23641" y="19775"/>
                </a:lnTo>
                <a:lnTo>
                  <a:pt x="24266" y="19353"/>
                </a:lnTo>
                <a:lnTo>
                  <a:pt x="24870" y="18910"/>
                </a:lnTo>
                <a:lnTo>
                  <a:pt x="26058" y="17983"/>
                </a:lnTo>
                <a:lnTo>
                  <a:pt x="26138" y="17903"/>
                </a:lnTo>
                <a:lnTo>
                  <a:pt x="26179" y="17822"/>
                </a:lnTo>
                <a:lnTo>
                  <a:pt x="26219" y="17721"/>
                </a:lnTo>
                <a:lnTo>
                  <a:pt x="26219" y="17621"/>
                </a:lnTo>
                <a:lnTo>
                  <a:pt x="26199" y="17540"/>
                </a:lnTo>
                <a:lnTo>
                  <a:pt x="26159" y="17439"/>
                </a:lnTo>
                <a:lnTo>
                  <a:pt x="26118" y="17339"/>
                </a:lnTo>
                <a:lnTo>
                  <a:pt x="26058" y="17278"/>
                </a:lnTo>
                <a:lnTo>
                  <a:pt x="25655" y="16815"/>
                </a:lnTo>
                <a:lnTo>
                  <a:pt x="25232" y="16372"/>
                </a:lnTo>
                <a:lnTo>
                  <a:pt x="24769" y="15969"/>
                </a:lnTo>
                <a:lnTo>
                  <a:pt x="24286" y="15587"/>
                </a:lnTo>
                <a:lnTo>
                  <a:pt x="24044" y="15426"/>
                </a:lnTo>
                <a:lnTo>
                  <a:pt x="23782" y="15265"/>
                </a:lnTo>
                <a:lnTo>
                  <a:pt x="23521" y="15104"/>
                </a:lnTo>
                <a:lnTo>
                  <a:pt x="23219" y="14942"/>
                </a:lnTo>
                <a:lnTo>
                  <a:pt x="22937" y="14822"/>
                </a:lnTo>
                <a:lnTo>
                  <a:pt x="22635" y="14701"/>
                </a:lnTo>
                <a:lnTo>
                  <a:pt x="22353" y="14620"/>
                </a:lnTo>
                <a:lnTo>
                  <a:pt x="22051" y="14540"/>
                </a:lnTo>
                <a:lnTo>
                  <a:pt x="22171" y="14379"/>
                </a:lnTo>
                <a:lnTo>
                  <a:pt x="22252" y="14197"/>
                </a:lnTo>
                <a:lnTo>
                  <a:pt x="24004" y="12808"/>
                </a:lnTo>
                <a:lnTo>
                  <a:pt x="25776" y="11439"/>
                </a:lnTo>
                <a:lnTo>
                  <a:pt x="25897" y="11338"/>
                </a:lnTo>
                <a:lnTo>
                  <a:pt x="26159" y="11519"/>
                </a:lnTo>
                <a:lnTo>
                  <a:pt x="26461" y="11680"/>
                </a:lnTo>
                <a:lnTo>
                  <a:pt x="27025" y="11982"/>
                </a:lnTo>
                <a:lnTo>
                  <a:pt x="27508" y="12264"/>
                </a:lnTo>
                <a:lnTo>
                  <a:pt x="28011" y="12566"/>
                </a:lnTo>
                <a:lnTo>
                  <a:pt x="28515" y="12848"/>
                </a:lnTo>
                <a:lnTo>
                  <a:pt x="28776" y="12969"/>
                </a:lnTo>
                <a:lnTo>
                  <a:pt x="29038" y="13050"/>
                </a:lnTo>
                <a:lnTo>
                  <a:pt x="29139" y="13090"/>
                </a:lnTo>
                <a:lnTo>
                  <a:pt x="29240" y="13090"/>
                </a:lnTo>
                <a:lnTo>
                  <a:pt x="29320" y="13070"/>
                </a:lnTo>
                <a:lnTo>
                  <a:pt x="29421" y="13029"/>
                </a:lnTo>
                <a:lnTo>
                  <a:pt x="29481" y="12969"/>
                </a:lnTo>
                <a:lnTo>
                  <a:pt x="29562" y="12909"/>
                </a:lnTo>
                <a:lnTo>
                  <a:pt x="29602" y="12828"/>
                </a:lnTo>
                <a:lnTo>
                  <a:pt x="29642" y="12747"/>
                </a:lnTo>
                <a:lnTo>
                  <a:pt x="29683" y="12667"/>
                </a:lnTo>
                <a:lnTo>
                  <a:pt x="29703" y="12566"/>
                </a:lnTo>
                <a:lnTo>
                  <a:pt x="29703" y="12486"/>
                </a:lnTo>
                <a:lnTo>
                  <a:pt x="29683" y="12385"/>
                </a:lnTo>
                <a:lnTo>
                  <a:pt x="29642" y="12304"/>
                </a:lnTo>
                <a:lnTo>
                  <a:pt x="29602" y="12224"/>
                </a:lnTo>
                <a:lnTo>
                  <a:pt x="29522" y="12143"/>
                </a:lnTo>
                <a:lnTo>
                  <a:pt x="29441" y="12083"/>
                </a:lnTo>
                <a:lnTo>
                  <a:pt x="27548" y="11096"/>
                </a:lnTo>
                <a:lnTo>
                  <a:pt x="26763" y="10673"/>
                </a:lnTo>
                <a:lnTo>
                  <a:pt x="28817" y="9123"/>
                </a:lnTo>
                <a:lnTo>
                  <a:pt x="30891" y="7572"/>
                </a:lnTo>
                <a:lnTo>
                  <a:pt x="31032" y="7633"/>
                </a:lnTo>
                <a:lnTo>
                  <a:pt x="31173" y="7673"/>
                </a:lnTo>
                <a:lnTo>
                  <a:pt x="31314" y="7713"/>
                </a:lnTo>
                <a:lnTo>
                  <a:pt x="31475" y="7733"/>
                </a:lnTo>
                <a:lnTo>
                  <a:pt x="31616" y="7713"/>
                </a:lnTo>
                <a:lnTo>
                  <a:pt x="31777" y="7693"/>
                </a:lnTo>
                <a:lnTo>
                  <a:pt x="31918" y="7673"/>
                </a:lnTo>
                <a:lnTo>
                  <a:pt x="32059" y="7612"/>
                </a:lnTo>
                <a:lnTo>
                  <a:pt x="32180" y="7552"/>
                </a:lnTo>
                <a:lnTo>
                  <a:pt x="32280" y="7492"/>
                </a:lnTo>
                <a:lnTo>
                  <a:pt x="32502" y="7330"/>
                </a:lnTo>
                <a:lnTo>
                  <a:pt x="32683" y="7129"/>
                </a:lnTo>
                <a:lnTo>
                  <a:pt x="32844" y="6928"/>
                </a:lnTo>
                <a:lnTo>
                  <a:pt x="33025" y="6686"/>
                </a:lnTo>
                <a:lnTo>
                  <a:pt x="33227" y="6444"/>
                </a:lnTo>
                <a:lnTo>
                  <a:pt x="33328" y="6324"/>
                </a:lnTo>
                <a:lnTo>
                  <a:pt x="33448" y="6223"/>
                </a:lnTo>
                <a:lnTo>
                  <a:pt x="33589" y="6163"/>
                </a:lnTo>
                <a:lnTo>
                  <a:pt x="33730" y="6142"/>
                </a:lnTo>
                <a:lnTo>
                  <a:pt x="33811" y="6122"/>
                </a:lnTo>
                <a:lnTo>
                  <a:pt x="33891" y="6082"/>
                </a:lnTo>
                <a:lnTo>
                  <a:pt x="33952" y="6042"/>
                </a:lnTo>
                <a:lnTo>
                  <a:pt x="34012" y="6001"/>
                </a:lnTo>
                <a:lnTo>
                  <a:pt x="34093" y="5881"/>
                </a:lnTo>
                <a:lnTo>
                  <a:pt x="34153" y="5740"/>
                </a:lnTo>
                <a:lnTo>
                  <a:pt x="34153" y="5599"/>
                </a:lnTo>
                <a:lnTo>
                  <a:pt x="34133" y="5518"/>
                </a:lnTo>
                <a:lnTo>
                  <a:pt x="34093" y="5458"/>
                </a:lnTo>
                <a:lnTo>
                  <a:pt x="34052" y="5397"/>
                </a:lnTo>
                <a:lnTo>
                  <a:pt x="34012" y="5357"/>
                </a:lnTo>
                <a:lnTo>
                  <a:pt x="33932" y="5317"/>
                </a:lnTo>
                <a:lnTo>
                  <a:pt x="33851" y="5297"/>
                </a:lnTo>
                <a:lnTo>
                  <a:pt x="31616" y="4894"/>
                </a:lnTo>
                <a:lnTo>
                  <a:pt x="31414" y="4531"/>
                </a:lnTo>
                <a:lnTo>
                  <a:pt x="31334" y="4431"/>
                </a:lnTo>
                <a:lnTo>
                  <a:pt x="31253" y="4370"/>
                </a:lnTo>
                <a:lnTo>
                  <a:pt x="31153" y="4350"/>
                </a:lnTo>
                <a:lnTo>
                  <a:pt x="31052" y="4350"/>
                </a:lnTo>
                <a:lnTo>
                  <a:pt x="30971" y="4390"/>
                </a:lnTo>
                <a:lnTo>
                  <a:pt x="30871" y="4431"/>
                </a:lnTo>
                <a:lnTo>
                  <a:pt x="30810" y="4511"/>
                </a:lnTo>
                <a:lnTo>
                  <a:pt x="30750" y="4612"/>
                </a:lnTo>
                <a:lnTo>
                  <a:pt x="30549" y="5075"/>
                </a:lnTo>
                <a:lnTo>
                  <a:pt x="30347" y="5558"/>
                </a:lnTo>
                <a:lnTo>
                  <a:pt x="30146" y="6062"/>
                </a:lnTo>
                <a:lnTo>
                  <a:pt x="30085" y="6303"/>
                </a:lnTo>
                <a:lnTo>
                  <a:pt x="30025" y="6545"/>
                </a:lnTo>
                <a:lnTo>
                  <a:pt x="30025" y="6666"/>
                </a:lnTo>
                <a:lnTo>
                  <a:pt x="28031" y="8136"/>
                </a:lnTo>
                <a:lnTo>
                  <a:pt x="26078" y="9646"/>
                </a:lnTo>
                <a:lnTo>
                  <a:pt x="26259" y="8358"/>
                </a:lnTo>
                <a:lnTo>
                  <a:pt x="26340" y="7854"/>
                </a:lnTo>
                <a:lnTo>
                  <a:pt x="26400" y="7330"/>
                </a:lnTo>
                <a:lnTo>
                  <a:pt x="26420" y="7069"/>
                </a:lnTo>
                <a:lnTo>
                  <a:pt x="26420" y="6807"/>
                </a:lnTo>
                <a:lnTo>
                  <a:pt x="26380" y="6565"/>
                </a:lnTo>
                <a:lnTo>
                  <a:pt x="26320" y="6303"/>
                </a:lnTo>
                <a:lnTo>
                  <a:pt x="26279" y="6223"/>
                </a:lnTo>
                <a:lnTo>
                  <a:pt x="26219" y="6163"/>
                </a:lnTo>
                <a:lnTo>
                  <a:pt x="26159" y="6122"/>
                </a:lnTo>
                <a:lnTo>
                  <a:pt x="26018" y="6122"/>
                </a:lnTo>
                <a:lnTo>
                  <a:pt x="25937" y="6142"/>
                </a:lnTo>
                <a:lnTo>
                  <a:pt x="25877" y="6183"/>
                </a:lnTo>
                <a:lnTo>
                  <a:pt x="25816" y="6243"/>
                </a:lnTo>
                <a:lnTo>
                  <a:pt x="25675" y="6465"/>
                </a:lnTo>
                <a:lnTo>
                  <a:pt x="25554" y="6686"/>
                </a:lnTo>
                <a:lnTo>
                  <a:pt x="25454" y="6928"/>
                </a:lnTo>
                <a:lnTo>
                  <a:pt x="25393" y="7190"/>
                </a:lnTo>
                <a:lnTo>
                  <a:pt x="25273" y="7713"/>
                </a:lnTo>
                <a:lnTo>
                  <a:pt x="25192" y="8237"/>
                </a:lnTo>
                <a:lnTo>
                  <a:pt x="24970" y="9304"/>
                </a:lnTo>
                <a:lnTo>
                  <a:pt x="24890" y="9848"/>
                </a:lnTo>
                <a:lnTo>
                  <a:pt x="24809" y="10371"/>
                </a:lnTo>
                <a:lnTo>
                  <a:pt x="24809" y="10492"/>
                </a:lnTo>
                <a:lnTo>
                  <a:pt x="24830" y="10613"/>
                </a:lnTo>
                <a:lnTo>
                  <a:pt x="22574" y="12405"/>
                </a:lnTo>
                <a:lnTo>
                  <a:pt x="22614" y="12123"/>
                </a:lnTo>
                <a:lnTo>
                  <a:pt x="22675" y="11398"/>
                </a:lnTo>
                <a:lnTo>
                  <a:pt x="22715" y="10673"/>
                </a:lnTo>
                <a:lnTo>
                  <a:pt x="22695" y="9928"/>
                </a:lnTo>
                <a:lnTo>
                  <a:pt x="22675" y="9203"/>
                </a:lnTo>
                <a:lnTo>
                  <a:pt x="22635" y="9082"/>
                </a:lnTo>
                <a:lnTo>
                  <a:pt x="22594" y="8962"/>
                </a:lnTo>
                <a:lnTo>
                  <a:pt x="22534" y="8861"/>
                </a:lnTo>
                <a:lnTo>
                  <a:pt x="22433" y="8760"/>
                </a:lnTo>
                <a:lnTo>
                  <a:pt x="22333" y="8700"/>
                </a:lnTo>
                <a:lnTo>
                  <a:pt x="22212" y="8639"/>
                </a:lnTo>
                <a:lnTo>
                  <a:pt x="22091" y="8639"/>
                </a:lnTo>
                <a:lnTo>
                  <a:pt x="21950" y="8660"/>
                </a:lnTo>
                <a:lnTo>
                  <a:pt x="20399" y="9223"/>
                </a:lnTo>
                <a:lnTo>
                  <a:pt x="18869" y="9807"/>
                </a:lnTo>
                <a:lnTo>
                  <a:pt x="17238" y="10432"/>
                </a:lnTo>
                <a:lnTo>
                  <a:pt x="16775" y="10593"/>
                </a:lnTo>
                <a:lnTo>
                  <a:pt x="16835" y="7653"/>
                </a:lnTo>
                <a:lnTo>
                  <a:pt x="16916" y="7612"/>
                </a:lnTo>
                <a:lnTo>
                  <a:pt x="17459" y="7310"/>
                </a:lnTo>
                <a:lnTo>
                  <a:pt x="18003" y="7008"/>
                </a:lnTo>
                <a:lnTo>
                  <a:pt x="18285" y="6887"/>
                </a:lnTo>
                <a:lnTo>
                  <a:pt x="18567" y="6767"/>
                </a:lnTo>
                <a:lnTo>
                  <a:pt x="19151" y="6545"/>
                </a:lnTo>
                <a:lnTo>
                  <a:pt x="19735" y="6344"/>
                </a:lnTo>
                <a:lnTo>
                  <a:pt x="20319" y="6122"/>
                </a:lnTo>
                <a:lnTo>
                  <a:pt x="20379" y="6082"/>
                </a:lnTo>
                <a:lnTo>
                  <a:pt x="20440" y="6001"/>
                </a:lnTo>
                <a:lnTo>
                  <a:pt x="20500" y="5941"/>
                </a:lnTo>
                <a:lnTo>
                  <a:pt x="20540" y="5860"/>
                </a:lnTo>
                <a:lnTo>
                  <a:pt x="20560" y="5760"/>
                </a:lnTo>
                <a:lnTo>
                  <a:pt x="20581" y="5679"/>
                </a:lnTo>
                <a:lnTo>
                  <a:pt x="20581" y="5599"/>
                </a:lnTo>
                <a:lnTo>
                  <a:pt x="20560" y="5498"/>
                </a:lnTo>
                <a:lnTo>
                  <a:pt x="20520" y="5397"/>
                </a:lnTo>
                <a:lnTo>
                  <a:pt x="20460" y="5317"/>
                </a:lnTo>
                <a:lnTo>
                  <a:pt x="20379" y="5236"/>
                </a:lnTo>
                <a:lnTo>
                  <a:pt x="20299" y="5176"/>
                </a:lnTo>
                <a:lnTo>
                  <a:pt x="20218" y="5136"/>
                </a:lnTo>
                <a:lnTo>
                  <a:pt x="20097" y="5115"/>
                </a:lnTo>
                <a:lnTo>
                  <a:pt x="19997" y="5115"/>
                </a:lnTo>
                <a:lnTo>
                  <a:pt x="19896" y="5136"/>
                </a:lnTo>
                <a:lnTo>
                  <a:pt x="19594" y="5196"/>
                </a:lnTo>
                <a:lnTo>
                  <a:pt x="19312" y="5276"/>
                </a:lnTo>
                <a:lnTo>
                  <a:pt x="19010" y="5377"/>
                </a:lnTo>
                <a:lnTo>
                  <a:pt x="18708" y="5498"/>
                </a:lnTo>
                <a:lnTo>
                  <a:pt x="18144" y="5780"/>
                </a:lnTo>
                <a:lnTo>
                  <a:pt x="17620" y="6082"/>
                </a:lnTo>
                <a:lnTo>
                  <a:pt x="17238" y="6324"/>
                </a:lnTo>
                <a:lnTo>
                  <a:pt x="16855" y="6585"/>
                </a:lnTo>
                <a:lnTo>
                  <a:pt x="16895" y="4229"/>
                </a:lnTo>
                <a:lnTo>
                  <a:pt x="17419" y="3605"/>
                </a:lnTo>
                <a:lnTo>
                  <a:pt x="17620" y="3404"/>
                </a:lnTo>
                <a:lnTo>
                  <a:pt x="17822" y="3162"/>
                </a:lnTo>
                <a:lnTo>
                  <a:pt x="17902" y="3041"/>
                </a:lnTo>
                <a:lnTo>
                  <a:pt x="17963" y="2900"/>
                </a:lnTo>
                <a:lnTo>
                  <a:pt x="17983" y="2759"/>
                </a:lnTo>
                <a:lnTo>
                  <a:pt x="17983" y="2618"/>
                </a:lnTo>
                <a:lnTo>
                  <a:pt x="17359" y="383"/>
                </a:lnTo>
                <a:lnTo>
                  <a:pt x="17318" y="303"/>
                </a:lnTo>
                <a:lnTo>
                  <a:pt x="17298" y="222"/>
                </a:lnTo>
                <a:lnTo>
                  <a:pt x="17238" y="162"/>
                </a:lnTo>
                <a:lnTo>
                  <a:pt x="17177" y="101"/>
                </a:lnTo>
                <a:lnTo>
                  <a:pt x="17057" y="41"/>
                </a:lnTo>
                <a:lnTo>
                  <a:pt x="1691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/>
        </p:nvSpPr>
        <p:spPr>
          <a:xfrm>
            <a:off x="8232268" y="5564466"/>
            <a:ext cx="627200" cy="686124"/>
          </a:xfrm>
          <a:custGeom>
            <a:pathLst>
              <a:path extrusionOk="0" h="32825" w="30006">
                <a:moveTo>
                  <a:pt x="15164" y="13271"/>
                </a:moveTo>
                <a:lnTo>
                  <a:pt x="15406" y="13331"/>
                </a:lnTo>
                <a:lnTo>
                  <a:pt x="15627" y="13432"/>
                </a:lnTo>
                <a:lnTo>
                  <a:pt x="15869" y="13533"/>
                </a:lnTo>
                <a:lnTo>
                  <a:pt x="16070" y="13673"/>
                </a:lnTo>
                <a:lnTo>
                  <a:pt x="16272" y="13814"/>
                </a:lnTo>
                <a:lnTo>
                  <a:pt x="16513" y="14016"/>
                </a:lnTo>
                <a:lnTo>
                  <a:pt x="16735" y="14217"/>
                </a:lnTo>
                <a:lnTo>
                  <a:pt x="16956" y="14439"/>
                </a:lnTo>
                <a:lnTo>
                  <a:pt x="17158" y="14680"/>
                </a:lnTo>
                <a:lnTo>
                  <a:pt x="17319" y="14922"/>
                </a:lnTo>
                <a:lnTo>
                  <a:pt x="17480" y="15184"/>
                </a:lnTo>
                <a:lnTo>
                  <a:pt x="17601" y="15466"/>
                </a:lnTo>
                <a:lnTo>
                  <a:pt x="17701" y="15768"/>
                </a:lnTo>
                <a:lnTo>
                  <a:pt x="17762" y="16070"/>
                </a:lnTo>
                <a:lnTo>
                  <a:pt x="17782" y="16392"/>
                </a:lnTo>
                <a:lnTo>
                  <a:pt x="17782" y="16734"/>
                </a:lnTo>
                <a:lnTo>
                  <a:pt x="17762" y="17057"/>
                </a:lnTo>
                <a:lnTo>
                  <a:pt x="17701" y="17399"/>
                </a:lnTo>
                <a:lnTo>
                  <a:pt x="17621" y="17741"/>
                </a:lnTo>
                <a:lnTo>
                  <a:pt x="17500" y="18063"/>
                </a:lnTo>
                <a:lnTo>
                  <a:pt x="17379" y="18386"/>
                </a:lnTo>
                <a:lnTo>
                  <a:pt x="17218" y="18688"/>
                </a:lnTo>
                <a:lnTo>
                  <a:pt x="17037" y="18990"/>
                </a:lnTo>
                <a:lnTo>
                  <a:pt x="16856" y="19272"/>
                </a:lnTo>
                <a:lnTo>
                  <a:pt x="16634" y="19533"/>
                </a:lnTo>
                <a:lnTo>
                  <a:pt x="16393" y="19755"/>
                </a:lnTo>
                <a:lnTo>
                  <a:pt x="16151" y="19977"/>
                </a:lnTo>
                <a:lnTo>
                  <a:pt x="15869" y="20158"/>
                </a:lnTo>
                <a:lnTo>
                  <a:pt x="15587" y="20299"/>
                </a:lnTo>
                <a:lnTo>
                  <a:pt x="15325" y="20420"/>
                </a:lnTo>
                <a:lnTo>
                  <a:pt x="15063" y="20480"/>
                </a:lnTo>
                <a:lnTo>
                  <a:pt x="14782" y="20540"/>
                </a:lnTo>
                <a:lnTo>
                  <a:pt x="14500" y="20560"/>
                </a:lnTo>
                <a:lnTo>
                  <a:pt x="14218" y="20540"/>
                </a:lnTo>
                <a:lnTo>
                  <a:pt x="13936" y="20520"/>
                </a:lnTo>
                <a:lnTo>
                  <a:pt x="13654" y="20460"/>
                </a:lnTo>
                <a:lnTo>
                  <a:pt x="13372" y="20379"/>
                </a:lnTo>
                <a:lnTo>
                  <a:pt x="13110" y="20279"/>
                </a:lnTo>
                <a:lnTo>
                  <a:pt x="12848" y="20158"/>
                </a:lnTo>
                <a:lnTo>
                  <a:pt x="12607" y="20017"/>
                </a:lnTo>
                <a:lnTo>
                  <a:pt x="12365" y="19836"/>
                </a:lnTo>
                <a:lnTo>
                  <a:pt x="12164" y="19654"/>
                </a:lnTo>
                <a:lnTo>
                  <a:pt x="11962" y="19453"/>
                </a:lnTo>
                <a:lnTo>
                  <a:pt x="11801" y="19231"/>
                </a:lnTo>
                <a:lnTo>
                  <a:pt x="11660" y="18990"/>
                </a:lnTo>
                <a:lnTo>
                  <a:pt x="11560" y="18768"/>
                </a:lnTo>
                <a:lnTo>
                  <a:pt x="11459" y="18567"/>
                </a:lnTo>
                <a:lnTo>
                  <a:pt x="11398" y="18345"/>
                </a:lnTo>
                <a:lnTo>
                  <a:pt x="11358" y="18144"/>
                </a:lnTo>
                <a:lnTo>
                  <a:pt x="11318" y="17922"/>
                </a:lnTo>
                <a:lnTo>
                  <a:pt x="11278" y="17701"/>
                </a:lnTo>
                <a:lnTo>
                  <a:pt x="11278" y="17479"/>
                </a:lnTo>
                <a:lnTo>
                  <a:pt x="11278" y="17258"/>
                </a:lnTo>
                <a:lnTo>
                  <a:pt x="11298" y="17036"/>
                </a:lnTo>
                <a:lnTo>
                  <a:pt x="11318" y="16815"/>
                </a:lnTo>
                <a:lnTo>
                  <a:pt x="11358" y="16593"/>
                </a:lnTo>
                <a:lnTo>
                  <a:pt x="11419" y="16372"/>
                </a:lnTo>
                <a:lnTo>
                  <a:pt x="11560" y="15949"/>
                </a:lnTo>
                <a:lnTo>
                  <a:pt x="11741" y="15526"/>
                </a:lnTo>
                <a:lnTo>
                  <a:pt x="11982" y="15144"/>
                </a:lnTo>
                <a:lnTo>
                  <a:pt x="12244" y="14761"/>
                </a:lnTo>
                <a:lnTo>
                  <a:pt x="12546" y="14439"/>
                </a:lnTo>
                <a:lnTo>
                  <a:pt x="12707" y="14278"/>
                </a:lnTo>
                <a:lnTo>
                  <a:pt x="12868" y="14137"/>
                </a:lnTo>
                <a:lnTo>
                  <a:pt x="13050" y="13996"/>
                </a:lnTo>
                <a:lnTo>
                  <a:pt x="13231" y="13875"/>
                </a:lnTo>
                <a:lnTo>
                  <a:pt x="13412" y="13774"/>
                </a:lnTo>
                <a:lnTo>
                  <a:pt x="13614" y="13673"/>
                </a:lnTo>
                <a:lnTo>
                  <a:pt x="13815" y="13573"/>
                </a:lnTo>
                <a:lnTo>
                  <a:pt x="14036" y="13512"/>
                </a:lnTo>
                <a:lnTo>
                  <a:pt x="14238" y="13452"/>
                </a:lnTo>
                <a:lnTo>
                  <a:pt x="14459" y="13392"/>
                </a:lnTo>
                <a:lnTo>
                  <a:pt x="14580" y="13351"/>
                </a:lnTo>
                <a:lnTo>
                  <a:pt x="14681" y="13311"/>
                </a:lnTo>
                <a:lnTo>
                  <a:pt x="14802" y="13271"/>
                </a:lnTo>
                <a:close/>
                <a:moveTo>
                  <a:pt x="13110" y="22131"/>
                </a:moveTo>
                <a:lnTo>
                  <a:pt x="13070" y="24246"/>
                </a:lnTo>
                <a:lnTo>
                  <a:pt x="13070" y="24689"/>
                </a:lnTo>
                <a:lnTo>
                  <a:pt x="12969" y="24447"/>
                </a:lnTo>
                <a:lnTo>
                  <a:pt x="12868" y="24205"/>
                </a:lnTo>
                <a:lnTo>
                  <a:pt x="12607" y="23742"/>
                </a:lnTo>
                <a:lnTo>
                  <a:pt x="12486" y="23521"/>
                </a:lnTo>
                <a:lnTo>
                  <a:pt x="12425" y="23420"/>
                </a:lnTo>
                <a:lnTo>
                  <a:pt x="12345" y="23319"/>
                </a:lnTo>
                <a:lnTo>
                  <a:pt x="13110" y="22131"/>
                </a:lnTo>
                <a:close/>
                <a:moveTo>
                  <a:pt x="14318" y="0"/>
                </a:moveTo>
                <a:lnTo>
                  <a:pt x="14198" y="20"/>
                </a:lnTo>
                <a:lnTo>
                  <a:pt x="14097" y="61"/>
                </a:lnTo>
                <a:lnTo>
                  <a:pt x="13996" y="141"/>
                </a:lnTo>
                <a:lnTo>
                  <a:pt x="13976" y="202"/>
                </a:lnTo>
                <a:lnTo>
                  <a:pt x="13956" y="262"/>
                </a:lnTo>
                <a:lnTo>
                  <a:pt x="13875" y="483"/>
                </a:lnTo>
                <a:lnTo>
                  <a:pt x="13795" y="705"/>
                </a:lnTo>
                <a:lnTo>
                  <a:pt x="13714" y="927"/>
                </a:lnTo>
                <a:lnTo>
                  <a:pt x="13654" y="1148"/>
                </a:lnTo>
                <a:lnTo>
                  <a:pt x="13593" y="1631"/>
                </a:lnTo>
                <a:lnTo>
                  <a:pt x="13553" y="2094"/>
                </a:lnTo>
                <a:lnTo>
                  <a:pt x="13311" y="1933"/>
                </a:lnTo>
                <a:lnTo>
                  <a:pt x="13090" y="1752"/>
                </a:lnTo>
                <a:lnTo>
                  <a:pt x="12848" y="1510"/>
                </a:lnTo>
                <a:lnTo>
                  <a:pt x="12707" y="1370"/>
                </a:lnTo>
                <a:lnTo>
                  <a:pt x="12546" y="1229"/>
                </a:lnTo>
                <a:lnTo>
                  <a:pt x="12365" y="1128"/>
                </a:lnTo>
                <a:lnTo>
                  <a:pt x="12284" y="1088"/>
                </a:lnTo>
                <a:lnTo>
                  <a:pt x="12204" y="1067"/>
                </a:lnTo>
                <a:lnTo>
                  <a:pt x="12123" y="1067"/>
                </a:lnTo>
                <a:lnTo>
                  <a:pt x="12043" y="1088"/>
                </a:lnTo>
                <a:lnTo>
                  <a:pt x="11962" y="1128"/>
                </a:lnTo>
                <a:lnTo>
                  <a:pt x="11882" y="1188"/>
                </a:lnTo>
                <a:lnTo>
                  <a:pt x="11862" y="1208"/>
                </a:lnTo>
                <a:lnTo>
                  <a:pt x="11801" y="1289"/>
                </a:lnTo>
                <a:lnTo>
                  <a:pt x="11761" y="1410"/>
                </a:lnTo>
                <a:lnTo>
                  <a:pt x="11741" y="1510"/>
                </a:lnTo>
                <a:lnTo>
                  <a:pt x="11761" y="1631"/>
                </a:lnTo>
                <a:lnTo>
                  <a:pt x="11862" y="1913"/>
                </a:lnTo>
                <a:lnTo>
                  <a:pt x="12023" y="2195"/>
                </a:lnTo>
                <a:lnTo>
                  <a:pt x="12204" y="2437"/>
                </a:lnTo>
                <a:lnTo>
                  <a:pt x="12425" y="2678"/>
                </a:lnTo>
                <a:lnTo>
                  <a:pt x="12667" y="2880"/>
                </a:lnTo>
                <a:lnTo>
                  <a:pt x="12929" y="3061"/>
                </a:lnTo>
                <a:lnTo>
                  <a:pt x="13211" y="3242"/>
                </a:lnTo>
                <a:lnTo>
                  <a:pt x="13493" y="3383"/>
                </a:lnTo>
                <a:lnTo>
                  <a:pt x="13473" y="4209"/>
                </a:lnTo>
                <a:lnTo>
                  <a:pt x="13412" y="6021"/>
                </a:lnTo>
                <a:lnTo>
                  <a:pt x="13332" y="5961"/>
                </a:lnTo>
                <a:lnTo>
                  <a:pt x="11781" y="4833"/>
                </a:lnTo>
                <a:lnTo>
                  <a:pt x="10230" y="3726"/>
                </a:lnTo>
                <a:lnTo>
                  <a:pt x="9888" y="3484"/>
                </a:lnTo>
                <a:lnTo>
                  <a:pt x="9707" y="3343"/>
                </a:lnTo>
                <a:lnTo>
                  <a:pt x="9506" y="3222"/>
                </a:lnTo>
                <a:lnTo>
                  <a:pt x="9324" y="3121"/>
                </a:lnTo>
                <a:lnTo>
                  <a:pt x="9103" y="3061"/>
                </a:lnTo>
                <a:lnTo>
                  <a:pt x="8901" y="3041"/>
                </a:lnTo>
                <a:lnTo>
                  <a:pt x="8801" y="3041"/>
                </a:lnTo>
                <a:lnTo>
                  <a:pt x="8680" y="3061"/>
                </a:lnTo>
                <a:lnTo>
                  <a:pt x="8579" y="3101"/>
                </a:lnTo>
                <a:lnTo>
                  <a:pt x="8499" y="3182"/>
                </a:lnTo>
                <a:lnTo>
                  <a:pt x="8438" y="3283"/>
                </a:lnTo>
                <a:lnTo>
                  <a:pt x="8418" y="3343"/>
                </a:lnTo>
                <a:lnTo>
                  <a:pt x="8418" y="3403"/>
                </a:lnTo>
                <a:lnTo>
                  <a:pt x="8438" y="3524"/>
                </a:lnTo>
                <a:lnTo>
                  <a:pt x="8458" y="3625"/>
                </a:lnTo>
                <a:lnTo>
                  <a:pt x="8539" y="3806"/>
                </a:lnTo>
                <a:lnTo>
                  <a:pt x="8660" y="3987"/>
                </a:lnTo>
                <a:lnTo>
                  <a:pt x="8821" y="4148"/>
                </a:lnTo>
                <a:lnTo>
                  <a:pt x="8982" y="4289"/>
                </a:lnTo>
                <a:lnTo>
                  <a:pt x="9143" y="4430"/>
                </a:lnTo>
                <a:lnTo>
                  <a:pt x="9506" y="4672"/>
                </a:lnTo>
                <a:lnTo>
                  <a:pt x="11016" y="5840"/>
                </a:lnTo>
                <a:lnTo>
                  <a:pt x="12546" y="6988"/>
                </a:lnTo>
                <a:lnTo>
                  <a:pt x="13352" y="7612"/>
                </a:lnTo>
                <a:lnTo>
                  <a:pt x="13352" y="8216"/>
                </a:lnTo>
                <a:lnTo>
                  <a:pt x="13271" y="12002"/>
                </a:lnTo>
                <a:lnTo>
                  <a:pt x="12929" y="12163"/>
                </a:lnTo>
                <a:lnTo>
                  <a:pt x="12607" y="12365"/>
                </a:lnTo>
                <a:lnTo>
                  <a:pt x="12043" y="11458"/>
                </a:lnTo>
                <a:lnTo>
                  <a:pt x="11781" y="11035"/>
                </a:lnTo>
                <a:lnTo>
                  <a:pt x="11942" y="10854"/>
                </a:lnTo>
                <a:lnTo>
                  <a:pt x="12083" y="10633"/>
                </a:lnTo>
                <a:lnTo>
                  <a:pt x="12204" y="10391"/>
                </a:lnTo>
                <a:lnTo>
                  <a:pt x="12284" y="10149"/>
                </a:lnTo>
                <a:lnTo>
                  <a:pt x="12325" y="9908"/>
                </a:lnTo>
                <a:lnTo>
                  <a:pt x="12345" y="9646"/>
                </a:lnTo>
                <a:lnTo>
                  <a:pt x="12305" y="9404"/>
                </a:lnTo>
                <a:lnTo>
                  <a:pt x="12244" y="9163"/>
                </a:lnTo>
                <a:lnTo>
                  <a:pt x="12204" y="9102"/>
                </a:lnTo>
                <a:lnTo>
                  <a:pt x="12164" y="9042"/>
                </a:lnTo>
                <a:lnTo>
                  <a:pt x="12043" y="8961"/>
                </a:lnTo>
                <a:lnTo>
                  <a:pt x="11922" y="8901"/>
                </a:lnTo>
                <a:lnTo>
                  <a:pt x="11781" y="8901"/>
                </a:lnTo>
                <a:lnTo>
                  <a:pt x="11660" y="8921"/>
                </a:lnTo>
                <a:lnTo>
                  <a:pt x="11600" y="8961"/>
                </a:lnTo>
                <a:lnTo>
                  <a:pt x="11560" y="9002"/>
                </a:lnTo>
                <a:lnTo>
                  <a:pt x="11519" y="9042"/>
                </a:lnTo>
                <a:lnTo>
                  <a:pt x="11499" y="9102"/>
                </a:lnTo>
                <a:lnTo>
                  <a:pt x="11479" y="9183"/>
                </a:lnTo>
                <a:lnTo>
                  <a:pt x="11479" y="9263"/>
                </a:lnTo>
                <a:lnTo>
                  <a:pt x="11499" y="9545"/>
                </a:lnTo>
                <a:lnTo>
                  <a:pt x="11479" y="9827"/>
                </a:lnTo>
                <a:lnTo>
                  <a:pt x="11439" y="9968"/>
                </a:lnTo>
                <a:lnTo>
                  <a:pt x="11398" y="10109"/>
                </a:lnTo>
                <a:lnTo>
                  <a:pt x="11358" y="10230"/>
                </a:lnTo>
                <a:lnTo>
                  <a:pt x="11278" y="10351"/>
                </a:lnTo>
                <a:lnTo>
                  <a:pt x="11117" y="10170"/>
                </a:lnTo>
                <a:lnTo>
                  <a:pt x="10955" y="10029"/>
                </a:lnTo>
                <a:lnTo>
                  <a:pt x="10754" y="9888"/>
                </a:lnTo>
                <a:lnTo>
                  <a:pt x="10553" y="9787"/>
                </a:lnTo>
                <a:lnTo>
                  <a:pt x="10472" y="9767"/>
                </a:lnTo>
                <a:lnTo>
                  <a:pt x="10412" y="9747"/>
                </a:lnTo>
                <a:lnTo>
                  <a:pt x="10331" y="9767"/>
                </a:lnTo>
                <a:lnTo>
                  <a:pt x="10251" y="9787"/>
                </a:lnTo>
                <a:lnTo>
                  <a:pt x="10210" y="9827"/>
                </a:lnTo>
                <a:lnTo>
                  <a:pt x="10150" y="9888"/>
                </a:lnTo>
                <a:lnTo>
                  <a:pt x="10130" y="9948"/>
                </a:lnTo>
                <a:lnTo>
                  <a:pt x="10110" y="10049"/>
                </a:lnTo>
                <a:lnTo>
                  <a:pt x="10110" y="10250"/>
                </a:lnTo>
                <a:lnTo>
                  <a:pt x="10150" y="10452"/>
                </a:lnTo>
                <a:lnTo>
                  <a:pt x="10210" y="10653"/>
                </a:lnTo>
                <a:lnTo>
                  <a:pt x="10271" y="10834"/>
                </a:lnTo>
                <a:lnTo>
                  <a:pt x="10210" y="10854"/>
                </a:lnTo>
                <a:lnTo>
                  <a:pt x="10049" y="10834"/>
                </a:lnTo>
                <a:lnTo>
                  <a:pt x="9868" y="10814"/>
                </a:lnTo>
                <a:lnTo>
                  <a:pt x="9687" y="10794"/>
                </a:lnTo>
                <a:lnTo>
                  <a:pt x="9526" y="10814"/>
                </a:lnTo>
                <a:lnTo>
                  <a:pt x="9465" y="10834"/>
                </a:lnTo>
                <a:lnTo>
                  <a:pt x="9425" y="10895"/>
                </a:lnTo>
                <a:lnTo>
                  <a:pt x="9405" y="10955"/>
                </a:lnTo>
                <a:lnTo>
                  <a:pt x="9425" y="11015"/>
                </a:lnTo>
                <a:lnTo>
                  <a:pt x="9485" y="11176"/>
                </a:lnTo>
                <a:lnTo>
                  <a:pt x="9606" y="11297"/>
                </a:lnTo>
                <a:lnTo>
                  <a:pt x="9727" y="11398"/>
                </a:lnTo>
                <a:lnTo>
                  <a:pt x="9888" y="11479"/>
                </a:lnTo>
                <a:lnTo>
                  <a:pt x="10069" y="11539"/>
                </a:lnTo>
                <a:lnTo>
                  <a:pt x="10251" y="11559"/>
                </a:lnTo>
                <a:lnTo>
                  <a:pt x="10432" y="11559"/>
                </a:lnTo>
                <a:lnTo>
                  <a:pt x="10633" y="11539"/>
                </a:lnTo>
                <a:lnTo>
                  <a:pt x="10875" y="11962"/>
                </a:lnTo>
                <a:lnTo>
                  <a:pt x="11560" y="13170"/>
                </a:lnTo>
                <a:lnTo>
                  <a:pt x="11318" y="13432"/>
                </a:lnTo>
                <a:lnTo>
                  <a:pt x="11076" y="13694"/>
                </a:lnTo>
                <a:lnTo>
                  <a:pt x="10875" y="13976"/>
                </a:lnTo>
                <a:lnTo>
                  <a:pt x="10673" y="14278"/>
                </a:lnTo>
                <a:lnTo>
                  <a:pt x="9022" y="12928"/>
                </a:lnTo>
                <a:lnTo>
                  <a:pt x="7411" y="11539"/>
                </a:lnTo>
                <a:lnTo>
                  <a:pt x="7411" y="11499"/>
                </a:lnTo>
                <a:lnTo>
                  <a:pt x="7472" y="11156"/>
                </a:lnTo>
                <a:lnTo>
                  <a:pt x="7492" y="10814"/>
                </a:lnTo>
                <a:lnTo>
                  <a:pt x="7492" y="10109"/>
                </a:lnTo>
                <a:lnTo>
                  <a:pt x="7492" y="8538"/>
                </a:lnTo>
                <a:lnTo>
                  <a:pt x="7472" y="7109"/>
                </a:lnTo>
                <a:lnTo>
                  <a:pt x="7492" y="6323"/>
                </a:lnTo>
                <a:lnTo>
                  <a:pt x="7472" y="5941"/>
                </a:lnTo>
                <a:lnTo>
                  <a:pt x="7451" y="5739"/>
                </a:lnTo>
                <a:lnTo>
                  <a:pt x="7411" y="5538"/>
                </a:lnTo>
                <a:lnTo>
                  <a:pt x="7391" y="5457"/>
                </a:lnTo>
                <a:lnTo>
                  <a:pt x="7351" y="5377"/>
                </a:lnTo>
                <a:lnTo>
                  <a:pt x="7290" y="5316"/>
                </a:lnTo>
                <a:lnTo>
                  <a:pt x="7230" y="5256"/>
                </a:lnTo>
                <a:lnTo>
                  <a:pt x="7149" y="5216"/>
                </a:lnTo>
                <a:lnTo>
                  <a:pt x="7069" y="5176"/>
                </a:lnTo>
                <a:lnTo>
                  <a:pt x="6988" y="5155"/>
                </a:lnTo>
                <a:lnTo>
                  <a:pt x="6807" y="5155"/>
                </a:lnTo>
                <a:lnTo>
                  <a:pt x="6706" y="5176"/>
                </a:lnTo>
                <a:lnTo>
                  <a:pt x="6626" y="5216"/>
                </a:lnTo>
                <a:lnTo>
                  <a:pt x="6565" y="5256"/>
                </a:lnTo>
                <a:lnTo>
                  <a:pt x="6485" y="5296"/>
                </a:lnTo>
                <a:lnTo>
                  <a:pt x="6445" y="5377"/>
                </a:lnTo>
                <a:lnTo>
                  <a:pt x="6404" y="5457"/>
                </a:lnTo>
                <a:lnTo>
                  <a:pt x="6364" y="5538"/>
                </a:lnTo>
                <a:lnTo>
                  <a:pt x="6324" y="5900"/>
                </a:lnTo>
                <a:lnTo>
                  <a:pt x="6324" y="6243"/>
                </a:lnTo>
                <a:lnTo>
                  <a:pt x="6344" y="6948"/>
                </a:lnTo>
                <a:lnTo>
                  <a:pt x="6364" y="8538"/>
                </a:lnTo>
                <a:lnTo>
                  <a:pt x="6384" y="9948"/>
                </a:lnTo>
                <a:lnTo>
                  <a:pt x="6404" y="10673"/>
                </a:lnTo>
                <a:lnTo>
                  <a:pt x="6404" y="10673"/>
                </a:lnTo>
                <a:lnTo>
                  <a:pt x="5377" y="9767"/>
                </a:lnTo>
                <a:lnTo>
                  <a:pt x="3907" y="8438"/>
                </a:lnTo>
                <a:lnTo>
                  <a:pt x="4109" y="8156"/>
                </a:lnTo>
                <a:lnTo>
                  <a:pt x="4290" y="7854"/>
                </a:lnTo>
                <a:lnTo>
                  <a:pt x="4431" y="7532"/>
                </a:lnTo>
                <a:lnTo>
                  <a:pt x="4552" y="7209"/>
                </a:lnTo>
                <a:lnTo>
                  <a:pt x="4612" y="6867"/>
                </a:lnTo>
                <a:lnTo>
                  <a:pt x="4612" y="6686"/>
                </a:lnTo>
                <a:lnTo>
                  <a:pt x="4612" y="6525"/>
                </a:lnTo>
                <a:lnTo>
                  <a:pt x="4612" y="6364"/>
                </a:lnTo>
                <a:lnTo>
                  <a:pt x="4572" y="6203"/>
                </a:lnTo>
                <a:lnTo>
                  <a:pt x="4532" y="6041"/>
                </a:lnTo>
                <a:lnTo>
                  <a:pt x="4471" y="5880"/>
                </a:lnTo>
                <a:lnTo>
                  <a:pt x="4431" y="5820"/>
                </a:lnTo>
                <a:lnTo>
                  <a:pt x="4391" y="5759"/>
                </a:lnTo>
                <a:lnTo>
                  <a:pt x="4330" y="5719"/>
                </a:lnTo>
                <a:lnTo>
                  <a:pt x="4270" y="5679"/>
                </a:lnTo>
                <a:lnTo>
                  <a:pt x="4149" y="5639"/>
                </a:lnTo>
                <a:lnTo>
                  <a:pt x="3988" y="5639"/>
                </a:lnTo>
                <a:lnTo>
                  <a:pt x="3847" y="5679"/>
                </a:lnTo>
                <a:lnTo>
                  <a:pt x="3726" y="5759"/>
                </a:lnTo>
                <a:lnTo>
                  <a:pt x="3686" y="5800"/>
                </a:lnTo>
                <a:lnTo>
                  <a:pt x="3646" y="5860"/>
                </a:lnTo>
                <a:lnTo>
                  <a:pt x="3605" y="5921"/>
                </a:lnTo>
                <a:lnTo>
                  <a:pt x="3585" y="6001"/>
                </a:lnTo>
                <a:lnTo>
                  <a:pt x="3565" y="6283"/>
                </a:lnTo>
                <a:lnTo>
                  <a:pt x="3545" y="6585"/>
                </a:lnTo>
                <a:lnTo>
                  <a:pt x="3525" y="6867"/>
                </a:lnTo>
                <a:lnTo>
                  <a:pt x="3484" y="7028"/>
                </a:lnTo>
                <a:lnTo>
                  <a:pt x="3444" y="7169"/>
                </a:lnTo>
                <a:lnTo>
                  <a:pt x="3404" y="7330"/>
                </a:lnTo>
                <a:lnTo>
                  <a:pt x="3323" y="7471"/>
                </a:lnTo>
                <a:lnTo>
                  <a:pt x="3243" y="7612"/>
                </a:lnTo>
                <a:lnTo>
                  <a:pt x="3142" y="7753"/>
                </a:lnTo>
                <a:lnTo>
                  <a:pt x="2759" y="7411"/>
                </a:lnTo>
                <a:lnTo>
                  <a:pt x="2357" y="7129"/>
                </a:lnTo>
                <a:lnTo>
                  <a:pt x="2135" y="6988"/>
                </a:lnTo>
                <a:lnTo>
                  <a:pt x="1914" y="6867"/>
                </a:lnTo>
                <a:lnTo>
                  <a:pt x="1692" y="6766"/>
                </a:lnTo>
                <a:lnTo>
                  <a:pt x="1451" y="6686"/>
                </a:lnTo>
                <a:lnTo>
                  <a:pt x="1370" y="6666"/>
                </a:lnTo>
                <a:lnTo>
                  <a:pt x="1289" y="6686"/>
                </a:lnTo>
                <a:lnTo>
                  <a:pt x="1229" y="6706"/>
                </a:lnTo>
                <a:lnTo>
                  <a:pt x="1169" y="6766"/>
                </a:lnTo>
                <a:lnTo>
                  <a:pt x="1128" y="6827"/>
                </a:lnTo>
                <a:lnTo>
                  <a:pt x="1088" y="6887"/>
                </a:lnTo>
                <a:lnTo>
                  <a:pt x="1088" y="6968"/>
                </a:lnTo>
                <a:lnTo>
                  <a:pt x="1088" y="7028"/>
                </a:lnTo>
                <a:lnTo>
                  <a:pt x="1169" y="7230"/>
                </a:lnTo>
                <a:lnTo>
                  <a:pt x="1249" y="7431"/>
                </a:lnTo>
                <a:lnTo>
                  <a:pt x="1350" y="7612"/>
                </a:lnTo>
                <a:lnTo>
                  <a:pt x="1451" y="7793"/>
                </a:lnTo>
                <a:lnTo>
                  <a:pt x="1692" y="8136"/>
                </a:lnTo>
                <a:lnTo>
                  <a:pt x="1974" y="8458"/>
                </a:lnTo>
                <a:lnTo>
                  <a:pt x="1712" y="8498"/>
                </a:lnTo>
                <a:lnTo>
                  <a:pt x="1451" y="8518"/>
                </a:lnTo>
                <a:lnTo>
                  <a:pt x="1229" y="8538"/>
                </a:lnTo>
                <a:lnTo>
                  <a:pt x="1108" y="8559"/>
                </a:lnTo>
                <a:lnTo>
                  <a:pt x="967" y="8579"/>
                </a:lnTo>
                <a:lnTo>
                  <a:pt x="846" y="8619"/>
                </a:lnTo>
                <a:lnTo>
                  <a:pt x="746" y="8659"/>
                </a:lnTo>
                <a:lnTo>
                  <a:pt x="705" y="8700"/>
                </a:lnTo>
                <a:lnTo>
                  <a:pt x="665" y="8760"/>
                </a:lnTo>
                <a:lnTo>
                  <a:pt x="665" y="8800"/>
                </a:lnTo>
                <a:lnTo>
                  <a:pt x="665" y="8881"/>
                </a:lnTo>
                <a:lnTo>
                  <a:pt x="665" y="8961"/>
                </a:lnTo>
                <a:lnTo>
                  <a:pt x="705" y="9042"/>
                </a:lnTo>
                <a:lnTo>
                  <a:pt x="746" y="9122"/>
                </a:lnTo>
                <a:lnTo>
                  <a:pt x="806" y="9183"/>
                </a:lnTo>
                <a:lnTo>
                  <a:pt x="927" y="9284"/>
                </a:lnTo>
                <a:lnTo>
                  <a:pt x="1108" y="9364"/>
                </a:lnTo>
                <a:lnTo>
                  <a:pt x="1289" y="9404"/>
                </a:lnTo>
                <a:lnTo>
                  <a:pt x="1471" y="9445"/>
                </a:lnTo>
                <a:lnTo>
                  <a:pt x="1813" y="9445"/>
                </a:lnTo>
                <a:lnTo>
                  <a:pt x="2055" y="9424"/>
                </a:lnTo>
                <a:lnTo>
                  <a:pt x="2276" y="9384"/>
                </a:lnTo>
                <a:lnTo>
                  <a:pt x="2518" y="9324"/>
                </a:lnTo>
                <a:lnTo>
                  <a:pt x="2739" y="9243"/>
                </a:lnTo>
                <a:lnTo>
                  <a:pt x="3303" y="9787"/>
                </a:lnTo>
                <a:lnTo>
                  <a:pt x="4310" y="10733"/>
                </a:lnTo>
                <a:lnTo>
                  <a:pt x="5317" y="11680"/>
                </a:lnTo>
                <a:lnTo>
                  <a:pt x="4572" y="11881"/>
                </a:lnTo>
                <a:lnTo>
                  <a:pt x="4169" y="11962"/>
                </a:lnTo>
                <a:lnTo>
                  <a:pt x="3766" y="12042"/>
                </a:lnTo>
                <a:lnTo>
                  <a:pt x="2941" y="12163"/>
                </a:lnTo>
                <a:lnTo>
                  <a:pt x="2538" y="12244"/>
                </a:lnTo>
                <a:lnTo>
                  <a:pt x="2155" y="12324"/>
                </a:lnTo>
                <a:lnTo>
                  <a:pt x="1773" y="12425"/>
                </a:lnTo>
                <a:lnTo>
                  <a:pt x="1370" y="12546"/>
                </a:lnTo>
                <a:lnTo>
                  <a:pt x="1008" y="12667"/>
                </a:lnTo>
                <a:lnTo>
                  <a:pt x="806" y="12747"/>
                </a:lnTo>
                <a:lnTo>
                  <a:pt x="605" y="12828"/>
                </a:lnTo>
                <a:lnTo>
                  <a:pt x="424" y="12928"/>
                </a:lnTo>
                <a:lnTo>
                  <a:pt x="262" y="13069"/>
                </a:lnTo>
                <a:lnTo>
                  <a:pt x="121" y="13210"/>
                </a:lnTo>
                <a:lnTo>
                  <a:pt x="21" y="13371"/>
                </a:lnTo>
                <a:lnTo>
                  <a:pt x="1" y="13452"/>
                </a:lnTo>
                <a:lnTo>
                  <a:pt x="1" y="13512"/>
                </a:lnTo>
                <a:lnTo>
                  <a:pt x="1" y="13573"/>
                </a:lnTo>
                <a:lnTo>
                  <a:pt x="21" y="13633"/>
                </a:lnTo>
                <a:lnTo>
                  <a:pt x="41" y="13694"/>
                </a:lnTo>
                <a:lnTo>
                  <a:pt x="81" y="13754"/>
                </a:lnTo>
                <a:lnTo>
                  <a:pt x="142" y="13794"/>
                </a:lnTo>
                <a:lnTo>
                  <a:pt x="202" y="13814"/>
                </a:lnTo>
                <a:lnTo>
                  <a:pt x="383" y="13855"/>
                </a:lnTo>
                <a:lnTo>
                  <a:pt x="565" y="13875"/>
                </a:lnTo>
                <a:lnTo>
                  <a:pt x="766" y="13855"/>
                </a:lnTo>
                <a:lnTo>
                  <a:pt x="947" y="13835"/>
                </a:lnTo>
                <a:lnTo>
                  <a:pt x="1330" y="13734"/>
                </a:lnTo>
                <a:lnTo>
                  <a:pt x="1672" y="13613"/>
                </a:lnTo>
                <a:lnTo>
                  <a:pt x="2055" y="13512"/>
                </a:lnTo>
                <a:lnTo>
                  <a:pt x="2457" y="13432"/>
                </a:lnTo>
                <a:lnTo>
                  <a:pt x="2840" y="13371"/>
                </a:lnTo>
                <a:lnTo>
                  <a:pt x="3243" y="13331"/>
                </a:lnTo>
                <a:lnTo>
                  <a:pt x="3666" y="13271"/>
                </a:lnTo>
                <a:lnTo>
                  <a:pt x="4068" y="13230"/>
                </a:lnTo>
                <a:lnTo>
                  <a:pt x="4471" y="13150"/>
                </a:lnTo>
                <a:lnTo>
                  <a:pt x="4894" y="13049"/>
                </a:lnTo>
                <a:lnTo>
                  <a:pt x="6384" y="12667"/>
                </a:lnTo>
                <a:lnTo>
                  <a:pt x="8176" y="14278"/>
                </a:lnTo>
                <a:lnTo>
                  <a:pt x="9989" y="15868"/>
                </a:lnTo>
                <a:lnTo>
                  <a:pt x="9908" y="16191"/>
                </a:lnTo>
                <a:lnTo>
                  <a:pt x="9868" y="16513"/>
                </a:lnTo>
                <a:lnTo>
                  <a:pt x="9828" y="16835"/>
                </a:lnTo>
                <a:lnTo>
                  <a:pt x="9808" y="17157"/>
                </a:lnTo>
                <a:lnTo>
                  <a:pt x="8640" y="17177"/>
                </a:lnTo>
                <a:lnTo>
                  <a:pt x="8519" y="17198"/>
                </a:lnTo>
                <a:lnTo>
                  <a:pt x="8479" y="16976"/>
                </a:lnTo>
                <a:lnTo>
                  <a:pt x="8418" y="16755"/>
                </a:lnTo>
                <a:lnTo>
                  <a:pt x="8338" y="16533"/>
                </a:lnTo>
                <a:lnTo>
                  <a:pt x="8257" y="16332"/>
                </a:lnTo>
                <a:lnTo>
                  <a:pt x="8136" y="16150"/>
                </a:lnTo>
                <a:lnTo>
                  <a:pt x="7995" y="15989"/>
                </a:lnTo>
                <a:lnTo>
                  <a:pt x="7834" y="15828"/>
                </a:lnTo>
                <a:lnTo>
                  <a:pt x="7673" y="15707"/>
                </a:lnTo>
                <a:lnTo>
                  <a:pt x="7552" y="15667"/>
                </a:lnTo>
                <a:lnTo>
                  <a:pt x="7431" y="15667"/>
                </a:lnTo>
                <a:lnTo>
                  <a:pt x="7311" y="15687"/>
                </a:lnTo>
                <a:lnTo>
                  <a:pt x="7230" y="15748"/>
                </a:lnTo>
                <a:lnTo>
                  <a:pt x="7149" y="15828"/>
                </a:lnTo>
                <a:lnTo>
                  <a:pt x="7089" y="15929"/>
                </a:lnTo>
                <a:lnTo>
                  <a:pt x="7069" y="16050"/>
                </a:lnTo>
                <a:lnTo>
                  <a:pt x="7069" y="16171"/>
                </a:lnTo>
                <a:lnTo>
                  <a:pt x="7149" y="16473"/>
                </a:lnTo>
                <a:lnTo>
                  <a:pt x="7230" y="16755"/>
                </a:lnTo>
                <a:lnTo>
                  <a:pt x="7311" y="17016"/>
                </a:lnTo>
                <a:lnTo>
                  <a:pt x="7371" y="17298"/>
                </a:lnTo>
                <a:lnTo>
                  <a:pt x="7049" y="17359"/>
                </a:lnTo>
                <a:lnTo>
                  <a:pt x="6888" y="17419"/>
                </a:lnTo>
                <a:lnTo>
                  <a:pt x="6747" y="17479"/>
                </a:lnTo>
                <a:lnTo>
                  <a:pt x="6606" y="17540"/>
                </a:lnTo>
                <a:lnTo>
                  <a:pt x="6465" y="17600"/>
                </a:lnTo>
                <a:lnTo>
                  <a:pt x="6364" y="17641"/>
                </a:lnTo>
                <a:lnTo>
                  <a:pt x="6284" y="17721"/>
                </a:lnTo>
                <a:lnTo>
                  <a:pt x="6223" y="17822"/>
                </a:lnTo>
                <a:lnTo>
                  <a:pt x="6203" y="17943"/>
                </a:lnTo>
                <a:lnTo>
                  <a:pt x="6223" y="18043"/>
                </a:lnTo>
                <a:lnTo>
                  <a:pt x="6263" y="18144"/>
                </a:lnTo>
                <a:lnTo>
                  <a:pt x="6344" y="18225"/>
                </a:lnTo>
                <a:lnTo>
                  <a:pt x="6465" y="18285"/>
                </a:lnTo>
                <a:lnTo>
                  <a:pt x="6666" y="18345"/>
                </a:lnTo>
                <a:lnTo>
                  <a:pt x="6868" y="18406"/>
                </a:lnTo>
                <a:lnTo>
                  <a:pt x="7069" y="18466"/>
                </a:lnTo>
                <a:lnTo>
                  <a:pt x="7270" y="18527"/>
                </a:lnTo>
                <a:lnTo>
                  <a:pt x="7170" y="18748"/>
                </a:lnTo>
                <a:lnTo>
                  <a:pt x="7029" y="18970"/>
                </a:lnTo>
                <a:lnTo>
                  <a:pt x="6888" y="19191"/>
                </a:lnTo>
                <a:lnTo>
                  <a:pt x="6727" y="19372"/>
                </a:lnTo>
                <a:lnTo>
                  <a:pt x="6646" y="19473"/>
                </a:lnTo>
                <a:lnTo>
                  <a:pt x="6586" y="19574"/>
                </a:lnTo>
                <a:lnTo>
                  <a:pt x="6545" y="19695"/>
                </a:lnTo>
                <a:lnTo>
                  <a:pt x="6545" y="19795"/>
                </a:lnTo>
                <a:lnTo>
                  <a:pt x="6565" y="19896"/>
                </a:lnTo>
                <a:lnTo>
                  <a:pt x="6606" y="19977"/>
                </a:lnTo>
                <a:lnTo>
                  <a:pt x="6646" y="20077"/>
                </a:lnTo>
                <a:lnTo>
                  <a:pt x="6727" y="20138"/>
                </a:lnTo>
                <a:lnTo>
                  <a:pt x="6787" y="20218"/>
                </a:lnTo>
                <a:lnTo>
                  <a:pt x="6888" y="20258"/>
                </a:lnTo>
                <a:lnTo>
                  <a:pt x="6988" y="20299"/>
                </a:lnTo>
                <a:lnTo>
                  <a:pt x="7089" y="20319"/>
                </a:lnTo>
                <a:lnTo>
                  <a:pt x="7190" y="20319"/>
                </a:lnTo>
                <a:lnTo>
                  <a:pt x="7290" y="20299"/>
                </a:lnTo>
                <a:lnTo>
                  <a:pt x="7411" y="20238"/>
                </a:lnTo>
                <a:lnTo>
                  <a:pt x="7512" y="20178"/>
                </a:lnTo>
                <a:lnTo>
                  <a:pt x="7673" y="20017"/>
                </a:lnTo>
                <a:lnTo>
                  <a:pt x="7834" y="19836"/>
                </a:lnTo>
                <a:lnTo>
                  <a:pt x="7975" y="19654"/>
                </a:lnTo>
                <a:lnTo>
                  <a:pt x="8096" y="19473"/>
                </a:lnTo>
                <a:lnTo>
                  <a:pt x="8197" y="19272"/>
                </a:lnTo>
                <a:lnTo>
                  <a:pt x="8297" y="19050"/>
                </a:lnTo>
                <a:lnTo>
                  <a:pt x="8378" y="18849"/>
                </a:lnTo>
                <a:lnTo>
                  <a:pt x="8438" y="18627"/>
                </a:lnTo>
                <a:lnTo>
                  <a:pt x="8479" y="18627"/>
                </a:lnTo>
                <a:lnTo>
                  <a:pt x="8861" y="18647"/>
                </a:lnTo>
                <a:lnTo>
                  <a:pt x="9224" y="18647"/>
                </a:lnTo>
                <a:lnTo>
                  <a:pt x="9969" y="18627"/>
                </a:lnTo>
                <a:lnTo>
                  <a:pt x="10069" y="18949"/>
                </a:lnTo>
                <a:lnTo>
                  <a:pt x="10190" y="19272"/>
                </a:lnTo>
                <a:lnTo>
                  <a:pt x="10331" y="19594"/>
                </a:lnTo>
                <a:lnTo>
                  <a:pt x="10492" y="19876"/>
                </a:lnTo>
                <a:lnTo>
                  <a:pt x="7995" y="22010"/>
                </a:lnTo>
                <a:lnTo>
                  <a:pt x="7492" y="22433"/>
                </a:lnTo>
                <a:lnTo>
                  <a:pt x="7311" y="22272"/>
                </a:lnTo>
                <a:lnTo>
                  <a:pt x="7109" y="22131"/>
                </a:lnTo>
                <a:lnTo>
                  <a:pt x="6727" y="21849"/>
                </a:lnTo>
                <a:lnTo>
                  <a:pt x="6344" y="21567"/>
                </a:lnTo>
                <a:lnTo>
                  <a:pt x="5921" y="21306"/>
                </a:lnTo>
                <a:lnTo>
                  <a:pt x="5498" y="21064"/>
                </a:lnTo>
                <a:lnTo>
                  <a:pt x="5055" y="20822"/>
                </a:lnTo>
                <a:lnTo>
                  <a:pt x="4652" y="20621"/>
                </a:lnTo>
                <a:lnTo>
                  <a:pt x="4230" y="20440"/>
                </a:lnTo>
                <a:lnTo>
                  <a:pt x="3786" y="20258"/>
                </a:lnTo>
                <a:lnTo>
                  <a:pt x="3323" y="20097"/>
                </a:lnTo>
                <a:lnTo>
                  <a:pt x="2860" y="19997"/>
                </a:lnTo>
                <a:lnTo>
                  <a:pt x="2619" y="19956"/>
                </a:lnTo>
                <a:lnTo>
                  <a:pt x="2397" y="19916"/>
                </a:lnTo>
                <a:lnTo>
                  <a:pt x="1934" y="19916"/>
                </a:lnTo>
                <a:lnTo>
                  <a:pt x="1692" y="19936"/>
                </a:lnTo>
                <a:lnTo>
                  <a:pt x="1471" y="19977"/>
                </a:lnTo>
                <a:lnTo>
                  <a:pt x="1390" y="19997"/>
                </a:lnTo>
                <a:lnTo>
                  <a:pt x="1330" y="20057"/>
                </a:lnTo>
                <a:lnTo>
                  <a:pt x="1289" y="20138"/>
                </a:lnTo>
                <a:lnTo>
                  <a:pt x="1269" y="20198"/>
                </a:lnTo>
                <a:lnTo>
                  <a:pt x="1269" y="20299"/>
                </a:lnTo>
                <a:lnTo>
                  <a:pt x="1289" y="20379"/>
                </a:lnTo>
                <a:lnTo>
                  <a:pt x="1330" y="20440"/>
                </a:lnTo>
                <a:lnTo>
                  <a:pt x="1410" y="20500"/>
                </a:lnTo>
                <a:lnTo>
                  <a:pt x="1592" y="20601"/>
                </a:lnTo>
                <a:lnTo>
                  <a:pt x="1773" y="20701"/>
                </a:lnTo>
                <a:lnTo>
                  <a:pt x="2155" y="20863"/>
                </a:lnTo>
                <a:lnTo>
                  <a:pt x="2921" y="21165"/>
                </a:lnTo>
                <a:lnTo>
                  <a:pt x="3706" y="21487"/>
                </a:lnTo>
                <a:lnTo>
                  <a:pt x="4089" y="21668"/>
                </a:lnTo>
                <a:lnTo>
                  <a:pt x="4471" y="21849"/>
                </a:lnTo>
                <a:lnTo>
                  <a:pt x="4834" y="22071"/>
                </a:lnTo>
                <a:lnTo>
                  <a:pt x="5196" y="22292"/>
                </a:lnTo>
                <a:lnTo>
                  <a:pt x="5901" y="22776"/>
                </a:lnTo>
                <a:lnTo>
                  <a:pt x="6223" y="23017"/>
                </a:lnTo>
                <a:lnTo>
                  <a:pt x="6525" y="23279"/>
                </a:lnTo>
                <a:lnTo>
                  <a:pt x="4954" y="24628"/>
                </a:lnTo>
                <a:lnTo>
                  <a:pt x="4028" y="25414"/>
                </a:lnTo>
                <a:lnTo>
                  <a:pt x="3766" y="25192"/>
                </a:lnTo>
                <a:lnTo>
                  <a:pt x="3484" y="24971"/>
                </a:lnTo>
                <a:lnTo>
                  <a:pt x="3142" y="24749"/>
                </a:lnTo>
                <a:lnTo>
                  <a:pt x="2961" y="24669"/>
                </a:lnTo>
                <a:lnTo>
                  <a:pt x="2780" y="24588"/>
                </a:lnTo>
                <a:lnTo>
                  <a:pt x="2598" y="24528"/>
                </a:lnTo>
                <a:lnTo>
                  <a:pt x="2437" y="24487"/>
                </a:lnTo>
                <a:lnTo>
                  <a:pt x="2256" y="24467"/>
                </a:lnTo>
                <a:lnTo>
                  <a:pt x="2075" y="24487"/>
                </a:lnTo>
                <a:lnTo>
                  <a:pt x="1914" y="24507"/>
                </a:lnTo>
                <a:lnTo>
                  <a:pt x="1773" y="24588"/>
                </a:lnTo>
                <a:lnTo>
                  <a:pt x="1632" y="24669"/>
                </a:lnTo>
                <a:lnTo>
                  <a:pt x="1511" y="24809"/>
                </a:lnTo>
                <a:lnTo>
                  <a:pt x="1471" y="24850"/>
                </a:lnTo>
                <a:lnTo>
                  <a:pt x="1471" y="24890"/>
                </a:lnTo>
                <a:lnTo>
                  <a:pt x="1491" y="24910"/>
                </a:lnTo>
                <a:lnTo>
                  <a:pt x="1571" y="25011"/>
                </a:lnTo>
                <a:lnTo>
                  <a:pt x="1652" y="25112"/>
                </a:lnTo>
                <a:lnTo>
                  <a:pt x="1853" y="25253"/>
                </a:lnTo>
                <a:lnTo>
                  <a:pt x="2075" y="25393"/>
                </a:lnTo>
                <a:lnTo>
                  <a:pt x="2296" y="25514"/>
                </a:lnTo>
                <a:lnTo>
                  <a:pt x="2518" y="25655"/>
                </a:lnTo>
                <a:lnTo>
                  <a:pt x="2739" y="25816"/>
                </a:lnTo>
                <a:lnTo>
                  <a:pt x="2961" y="25998"/>
                </a:lnTo>
                <a:lnTo>
                  <a:pt x="3142" y="26179"/>
                </a:lnTo>
                <a:lnTo>
                  <a:pt x="2860" y="26481"/>
                </a:lnTo>
                <a:lnTo>
                  <a:pt x="2598" y="26763"/>
                </a:lnTo>
                <a:lnTo>
                  <a:pt x="2337" y="27085"/>
                </a:lnTo>
                <a:lnTo>
                  <a:pt x="2115" y="27407"/>
                </a:lnTo>
                <a:lnTo>
                  <a:pt x="2075" y="27488"/>
                </a:lnTo>
                <a:lnTo>
                  <a:pt x="2055" y="27568"/>
                </a:lnTo>
                <a:lnTo>
                  <a:pt x="2035" y="27649"/>
                </a:lnTo>
                <a:lnTo>
                  <a:pt x="2055" y="27709"/>
                </a:lnTo>
                <a:lnTo>
                  <a:pt x="2075" y="27790"/>
                </a:lnTo>
                <a:lnTo>
                  <a:pt x="2095" y="27850"/>
                </a:lnTo>
                <a:lnTo>
                  <a:pt x="2196" y="27951"/>
                </a:lnTo>
                <a:lnTo>
                  <a:pt x="2316" y="28031"/>
                </a:lnTo>
                <a:lnTo>
                  <a:pt x="2457" y="28092"/>
                </a:lnTo>
                <a:lnTo>
                  <a:pt x="2619" y="28092"/>
                </a:lnTo>
                <a:lnTo>
                  <a:pt x="2699" y="28072"/>
                </a:lnTo>
                <a:lnTo>
                  <a:pt x="2759" y="28052"/>
                </a:lnTo>
                <a:lnTo>
                  <a:pt x="3021" y="27931"/>
                </a:lnTo>
                <a:lnTo>
                  <a:pt x="3283" y="27790"/>
                </a:lnTo>
                <a:lnTo>
                  <a:pt x="3545" y="27629"/>
                </a:lnTo>
                <a:lnTo>
                  <a:pt x="3786" y="27468"/>
                </a:lnTo>
                <a:lnTo>
                  <a:pt x="3867" y="27689"/>
                </a:lnTo>
                <a:lnTo>
                  <a:pt x="3968" y="27891"/>
                </a:lnTo>
                <a:lnTo>
                  <a:pt x="4109" y="28092"/>
                </a:lnTo>
                <a:lnTo>
                  <a:pt x="4270" y="28253"/>
                </a:lnTo>
                <a:lnTo>
                  <a:pt x="4310" y="28293"/>
                </a:lnTo>
                <a:lnTo>
                  <a:pt x="4370" y="28313"/>
                </a:lnTo>
                <a:lnTo>
                  <a:pt x="4431" y="28313"/>
                </a:lnTo>
                <a:lnTo>
                  <a:pt x="4491" y="28293"/>
                </a:lnTo>
                <a:lnTo>
                  <a:pt x="4592" y="28213"/>
                </a:lnTo>
                <a:lnTo>
                  <a:pt x="4693" y="28152"/>
                </a:lnTo>
                <a:lnTo>
                  <a:pt x="4753" y="28072"/>
                </a:lnTo>
                <a:lnTo>
                  <a:pt x="4834" y="27971"/>
                </a:lnTo>
                <a:lnTo>
                  <a:pt x="4874" y="27891"/>
                </a:lnTo>
                <a:lnTo>
                  <a:pt x="4914" y="27790"/>
                </a:lnTo>
                <a:lnTo>
                  <a:pt x="4975" y="27588"/>
                </a:lnTo>
                <a:lnTo>
                  <a:pt x="4975" y="27367"/>
                </a:lnTo>
                <a:lnTo>
                  <a:pt x="4954" y="27125"/>
                </a:lnTo>
                <a:lnTo>
                  <a:pt x="4894" y="26904"/>
                </a:lnTo>
                <a:lnTo>
                  <a:pt x="4813" y="26662"/>
                </a:lnTo>
                <a:lnTo>
                  <a:pt x="5337" y="26199"/>
                </a:lnTo>
                <a:lnTo>
                  <a:pt x="5861" y="25756"/>
                </a:lnTo>
                <a:lnTo>
                  <a:pt x="6767" y="25011"/>
                </a:lnTo>
                <a:lnTo>
                  <a:pt x="6646" y="26259"/>
                </a:lnTo>
                <a:lnTo>
                  <a:pt x="6586" y="27045"/>
                </a:lnTo>
                <a:lnTo>
                  <a:pt x="6525" y="27850"/>
                </a:lnTo>
                <a:lnTo>
                  <a:pt x="6485" y="28233"/>
                </a:lnTo>
                <a:lnTo>
                  <a:pt x="6465" y="28434"/>
                </a:lnTo>
                <a:lnTo>
                  <a:pt x="6465" y="28615"/>
                </a:lnTo>
                <a:lnTo>
                  <a:pt x="6485" y="28817"/>
                </a:lnTo>
                <a:lnTo>
                  <a:pt x="6525" y="28998"/>
                </a:lnTo>
                <a:lnTo>
                  <a:pt x="6606" y="29159"/>
                </a:lnTo>
                <a:lnTo>
                  <a:pt x="6666" y="29220"/>
                </a:lnTo>
                <a:lnTo>
                  <a:pt x="6727" y="29300"/>
                </a:lnTo>
                <a:lnTo>
                  <a:pt x="6847" y="29381"/>
                </a:lnTo>
                <a:lnTo>
                  <a:pt x="6988" y="29421"/>
                </a:lnTo>
                <a:lnTo>
                  <a:pt x="7129" y="29421"/>
                </a:lnTo>
                <a:lnTo>
                  <a:pt x="7210" y="29401"/>
                </a:lnTo>
                <a:lnTo>
                  <a:pt x="7270" y="29361"/>
                </a:lnTo>
                <a:lnTo>
                  <a:pt x="7431" y="29260"/>
                </a:lnTo>
                <a:lnTo>
                  <a:pt x="7532" y="29139"/>
                </a:lnTo>
                <a:lnTo>
                  <a:pt x="7592" y="28998"/>
                </a:lnTo>
                <a:lnTo>
                  <a:pt x="7653" y="28837"/>
                </a:lnTo>
                <a:lnTo>
                  <a:pt x="7673" y="28676"/>
                </a:lnTo>
                <a:lnTo>
                  <a:pt x="7693" y="28515"/>
                </a:lnTo>
                <a:lnTo>
                  <a:pt x="7713" y="28172"/>
                </a:lnTo>
                <a:lnTo>
                  <a:pt x="7794" y="27367"/>
                </a:lnTo>
                <a:lnTo>
                  <a:pt x="7834" y="26582"/>
                </a:lnTo>
                <a:lnTo>
                  <a:pt x="7935" y="24971"/>
                </a:lnTo>
                <a:lnTo>
                  <a:pt x="7975" y="24487"/>
                </a:lnTo>
                <a:lnTo>
                  <a:pt x="7995" y="24246"/>
                </a:lnTo>
                <a:lnTo>
                  <a:pt x="7995" y="23984"/>
                </a:lnTo>
                <a:lnTo>
                  <a:pt x="8942" y="23198"/>
                </a:lnTo>
                <a:lnTo>
                  <a:pt x="11479" y="21044"/>
                </a:lnTo>
                <a:lnTo>
                  <a:pt x="11741" y="21265"/>
                </a:lnTo>
                <a:lnTo>
                  <a:pt x="12023" y="21467"/>
                </a:lnTo>
                <a:lnTo>
                  <a:pt x="11197" y="22816"/>
                </a:lnTo>
                <a:lnTo>
                  <a:pt x="11096" y="22997"/>
                </a:lnTo>
                <a:lnTo>
                  <a:pt x="10855" y="22977"/>
                </a:lnTo>
                <a:lnTo>
                  <a:pt x="10633" y="22977"/>
                </a:lnTo>
                <a:lnTo>
                  <a:pt x="10412" y="23017"/>
                </a:lnTo>
                <a:lnTo>
                  <a:pt x="10190" y="23078"/>
                </a:lnTo>
                <a:lnTo>
                  <a:pt x="10009" y="23178"/>
                </a:lnTo>
                <a:lnTo>
                  <a:pt x="9928" y="23239"/>
                </a:lnTo>
                <a:lnTo>
                  <a:pt x="9848" y="23319"/>
                </a:lnTo>
                <a:lnTo>
                  <a:pt x="9787" y="23420"/>
                </a:lnTo>
                <a:lnTo>
                  <a:pt x="9747" y="23521"/>
                </a:lnTo>
                <a:lnTo>
                  <a:pt x="9747" y="23601"/>
                </a:lnTo>
                <a:lnTo>
                  <a:pt x="9787" y="23702"/>
                </a:lnTo>
                <a:lnTo>
                  <a:pt x="9848" y="23782"/>
                </a:lnTo>
                <a:lnTo>
                  <a:pt x="9928" y="23863"/>
                </a:lnTo>
                <a:lnTo>
                  <a:pt x="10069" y="23964"/>
                </a:lnTo>
                <a:lnTo>
                  <a:pt x="10251" y="24044"/>
                </a:lnTo>
                <a:lnTo>
                  <a:pt x="10432" y="24085"/>
                </a:lnTo>
                <a:lnTo>
                  <a:pt x="10271" y="24467"/>
                </a:lnTo>
                <a:lnTo>
                  <a:pt x="10190" y="24669"/>
                </a:lnTo>
                <a:lnTo>
                  <a:pt x="10130" y="24890"/>
                </a:lnTo>
                <a:lnTo>
                  <a:pt x="10130" y="24991"/>
                </a:lnTo>
                <a:lnTo>
                  <a:pt x="10150" y="25112"/>
                </a:lnTo>
                <a:lnTo>
                  <a:pt x="10210" y="25212"/>
                </a:lnTo>
                <a:lnTo>
                  <a:pt x="10291" y="25293"/>
                </a:lnTo>
                <a:lnTo>
                  <a:pt x="10371" y="25353"/>
                </a:lnTo>
                <a:lnTo>
                  <a:pt x="10492" y="25393"/>
                </a:lnTo>
                <a:lnTo>
                  <a:pt x="10593" y="25373"/>
                </a:lnTo>
                <a:lnTo>
                  <a:pt x="10714" y="25313"/>
                </a:lnTo>
                <a:lnTo>
                  <a:pt x="11096" y="25011"/>
                </a:lnTo>
                <a:lnTo>
                  <a:pt x="11257" y="24850"/>
                </a:lnTo>
                <a:lnTo>
                  <a:pt x="11419" y="24669"/>
                </a:lnTo>
                <a:lnTo>
                  <a:pt x="11580" y="24467"/>
                </a:lnTo>
                <a:lnTo>
                  <a:pt x="11700" y="24729"/>
                </a:lnTo>
                <a:lnTo>
                  <a:pt x="11841" y="24971"/>
                </a:lnTo>
                <a:lnTo>
                  <a:pt x="12003" y="25192"/>
                </a:lnTo>
                <a:lnTo>
                  <a:pt x="12083" y="25293"/>
                </a:lnTo>
                <a:lnTo>
                  <a:pt x="12184" y="25373"/>
                </a:lnTo>
                <a:lnTo>
                  <a:pt x="12284" y="25454"/>
                </a:lnTo>
                <a:lnTo>
                  <a:pt x="12405" y="25494"/>
                </a:lnTo>
                <a:lnTo>
                  <a:pt x="12526" y="25514"/>
                </a:lnTo>
                <a:lnTo>
                  <a:pt x="12647" y="25514"/>
                </a:lnTo>
                <a:lnTo>
                  <a:pt x="12768" y="25494"/>
                </a:lnTo>
                <a:lnTo>
                  <a:pt x="12889" y="25434"/>
                </a:lnTo>
                <a:lnTo>
                  <a:pt x="12969" y="25373"/>
                </a:lnTo>
                <a:lnTo>
                  <a:pt x="13050" y="25273"/>
                </a:lnTo>
                <a:lnTo>
                  <a:pt x="13030" y="26622"/>
                </a:lnTo>
                <a:lnTo>
                  <a:pt x="12828" y="26662"/>
                </a:lnTo>
                <a:lnTo>
                  <a:pt x="12647" y="26723"/>
                </a:lnTo>
                <a:lnTo>
                  <a:pt x="12244" y="26904"/>
                </a:lnTo>
                <a:lnTo>
                  <a:pt x="11862" y="27125"/>
                </a:lnTo>
                <a:lnTo>
                  <a:pt x="11479" y="27347"/>
                </a:lnTo>
                <a:lnTo>
                  <a:pt x="10754" y="27850"/>
                </a:lnTo>
                <a:lnTo>
                  <a:pt x="9344" y="28756"/>
                </a:lnTo>
                <a:lnTo>
                  <a:pt x="7955" y="29683"/>
                </a:lnTo>
                <a:lnTo>
                  <a:pt x="7834" y="29783"/>
                </a:lnTo>
                <a:lnTo>
                  <a:pt x="7754" y="29884"/>
                </a:lnTo>
                <a:lnTo>
                  <a:pt x="7693" y="30005"/>
                </a:lnTo>
                <a:lnTo>
                  <a:pt x="7673" y="30126"/>
                </a:lnTo>
                <a:lnTo>
                  <a:pt x="7653" y="30267"/>
                </a:lnTo>
                <a:lnTo>
                  <a:pt x="7673" y="30388"/>
                </a:lnTo>
                <a:lnTo>
                  <a:pt x="7713" y="30508"/>
                </a:lnTo>
                <a:lnTo>
                  <a:pt x="7754" y="30629"/>
                </a:lnTo>
                <a:lnTo>
                  <a:pt x="7834" y="30730"/>
                </a:lnTo>
                <a:lnTo>
                  <a:pt x="7915" y="30810"/>
                </a:lnTo>
                <a:lnTo>
                  <a:pt x="8015" y="30871"/>
                </a:lnTo>
                <a:lnTo>
                  <a:pt x="8136" y="30931"/>
                </a:lnTo>
                <a:lnTo>
                  <a:pt x="8237" y="30951"/>
                </a:lnTo>
                <a:lnTo>
                  <a:pt x="8378" y="30951"/>
                </a:lnTo>
                <a:lnTo>
                  <a:pt x="8499" y="30911"/>
                </a:lnTo>
                <a:lnTo>
                  <a:pt x="8640" y="30831"/>
                </a:lnTo>
                <a:lnTo>
                  <a:pt x="9888" y="29985"/>
                </a:lnTo>
                <a:lnTo>
                  <a:pt x="11137" y="29139"/>
                </a:lnTo>
                <a:lnTo>
                  <a:pt x="12083" y="28454"/>
                </a:lnTo>
                <a:lnTo>
                  <a:pt x="12566" y="28112"/>
                </a:lnTo>
                <a:lnTo>
                  <a:pt x="13009" y="27750"/>
                </a:lnTo>
                <a:lnTo>
                  <a:pt x="13009" y="28253"/>
                </a:lnTo>
                <a:lnTo>
                  <a:pt x="12969" y="29884"/>
                </a:lnTo>
                <a:lnTo>
                  <a:pt x="12768" y="29924"/>
                </a:lnTo>
                <a:lnTo>
                  <a:pt x="12566" y="29985"/>
                </a:lnTo>
                <a:lnTo>
                  <a:pt x="12365" y="30065"/>
                </a:lnTo>
                <a:lnTo>
                  <a:pt x="12184" y="30146"/>
                </a:lnTo>
                <a:lnTo>
                  <a:pt x="12003" y="30247"/>
                </a:lnTo>
                <a:lnTo>
                  <a:pt x="11841" y="30367"/>
                </a:lnTo>
                <a:lnTo>
                  <a:pt x="11680" y="30508"/>
                </a:lnTo>
                <a:lnTo>
                  <a:pt x="11560" y="30690"/>
                </a:lnTo>
                <a:lnTo>
                  <a:pt x="11519" y="30750"/>
                </a:lnTo>
                <a:lnTo>
                  <a:pt x="11479" y="30810"/>
                </a:lnTo>
                <a:lnTo>
                  <a:pt x="11479" y="30871"/>
                </a:lnTo>
                <a:lnTo>
                  <a:pt x="11479" y="30931"/>
                </a:lnTo>
                <a:lnTo>
                  <a:pt x="11499" y="31052"/>
                </a:lnTo>
                <a:lnTo>
                  <a:pt x="11580" y="31153"/>
                </a:lnTo>
                <a:lnTo>
                  <a:pt x="11680" y="31253"/>
                </a:lnTo>
                <a:lnTo>
                  <a:pt x="11801" y="31314"/>
                </a:lnTo>
                <a:lnTo>
                  <a:pt x="11922" y="31334"/>
                </a:lnTo>
                <a:lnTo>
                  <a:pt x="12043" y="31334"/>
                </a:lnTo>
                <a:lnTo>
                  <a:pt x="12506" y="31233"/>
                </a:lnTo>
                <a:lnTo>
                  <a:pt x="12929" y="31133"/>
                </a:lnTo>
                <a:lnTo>
                  <a:pt x="12929" y="31455"/>
                </a:lnTo>
                <a:lnTo>
                  <a:pt x="12949" y="31777"/>
                </a:lnTo>
                <a:lnTo>
                  <a:pt x="13030" y="32079"/>
                </a:lnTo>
                <a:lnTo>
                  <a:pt x="13070" y="32220"/>
                </a:lnTo>
                <a:lnTo>
                  <a:pt x="13130" y="32361"/>
                </a:lnTo>
                <a:lnTo>
                  <a:pt x="13191" y="32482"/>
                </a:lnTo>
                <a:lnTo>
                  <a:pt x="13251" y="32562"/>
                </a:lnTo>
                <a:lnTo>
                  <a:pt x="13311" y="32623"/>
                </a:lnTo>
                <a:lnTo>
                  <a:pt x="13392" y="32683"/>
                </a:lnTo>
                <a:lnTo>
                  <a:pt x="13473" y="32744"/>
                </a:lnTo>
                <a:lnTo>
                  <a:pt x="13553" y="32784"/>
                </a:lnTo>
                <a:lnTo>
                  <a:pt x="13654" y="32804"/>
                </a:lnTo>
                <a:lnTo>
                  <a:pt x="13835" y="32824"/>
                </a:lnTo>
                <a:lnTo>
                  <a:pt x="14016" y="32804"/>
                </a:lnTo>
                <a:lnTo>
                  <a:pt x="14177" y="32744"/>
                </a:lnTo>
                <a:lnTo>
                  <a:pt x="14258" y="32683"/>
                </a:lnTo>
                <a:lnTo>
                  <a:pt x="14338" y="32623"/>
                </a:lnTo>
                <a:lnTo>
                  <a:pt x="14399" y="32562"/>
                </a:lnTo>
                <a:lnTo>
                  <a:pt x="14459" y="32482"/>
                </a:lnTo>
                <a:lnTo>
                  <a:pt x="14540" y="32341"/>
                </a:lnTo>
                <a:lnTo>
                  <a:pt x="14600" y="32200"/>
                </a:lnTo>
                <a:lnTo>
                  <a:pt x="14681" y="31918"/>
                </a:lnTo>
                <a:lnTo>
                  <a:pt x="14721" y="31616"/>
                </a:lnTo>
                <a:lnTo>
                  <a:pt x="14741" y="31334"/>
                </a:lnTo>
                <a:lnTo>
                  <a:pt x="14963" y="31455"/>
                </a:lnTo>
                <a:lnTo>
                  <a:pt x="15184" y="31616"/>
                </a:lnTo>
                <a:lnTo>
                  <a:pt x="15406" y="31797"/>
                </a:lnTo>
                <a:lnTo>
                  <a:pt x="15607" y="31978"/>
                </a:lnTo>
                <a:lnTo>
                  <a:pt x="15829" y="32160"/>
                </a:lnTo>
                <a:lnTo>
                  <a:pt x="15889" y="32200"/>
                </a:lnTo>
                <a:lnTo>
                  <a:pt x="15970" y="32240"/>
                </a:lnTo>
                <a:lnTo>
                  <a:pt x="16211" y="32240"/>
                </a:lnTo>
                <a:lnTo>
                  <a:pt x="16292" y="32200"/>
                </a:lnTo>
                <a:lnTo>
                  <a:pt x="16433" y="32119"/>
                </a:lnTo>
                <a:lnTo>
                  <a:pt x="16554" y="31999"/>
                </a:lnTo>
                <a:lnTo>
                  <a:pt x="16594" y="31938"/>
                </a:lnTo>
                <a:lnTo>
                  <a:pt x="16634" y="31858"/>
                </a:lnTo>
                <a:lnTo>
                  <a:pt x="16654" y="31777"/>
                </a:lnTo>
                <a:lnTo>
                  <a:pt x="16674" y="31696"/>
                </a:lnTo>
                <a:lnTo>
                  <a:pt x="16654" y="31616"/>
                </a:lnTo>
                <a:lnTo>
                  <a:pt x="16634" y="31535"/>
                </a:lnTo>
                <a:lnTo>
                  <a:pt x="16574" y="31394"/>
                </a:lnTo>
                <a:lnTo>
                  <a:pt x="16513" y="31253"/>
                </a:lnTo>
                <a:lnTo>
                  <a:pt x="16332" y="31012"/>
                </a:lnTo>
                <a:lnTo>
                  <a:pt x="16111" y="30790"/>
                </a:lnTo>
                <a:lnTo>
                  <a:pt x="15889" y="30589"/>
                </a:lnTo>
                <a:lnTo>
                  <a:pt x="15607" y="30408"/>
                </a:lnTo>
                <a:lnTo>
                  <a:pt x="15345" y="30247"/>
                </a:lnTo>
                <a:lnTo>
                  <a:pt x="15043" y="30126"/>
                </a:lnTo>
                <a:lnTo>
                  <a:pt x="14741" y="30025"/>
                </a:lnTo>
                <a:lnTo>
                  <a:pt x="14761" y="28414"/>
                </a:lnTo>
                <a:lnTo>
                  <a:pt x="14782" y="27891"/>
                </a:lnTo>
                <a:lnTo>
                  <a:pt x="15063" y="28092"/>
                </a:lnTo>
                <a:lnTo>
                  <a:pt x="15345" y="28273"/>
                </a:lnTo>
                <a:lnTo>
                  <a:pt x="15647" y="28454"/>
                </a:lnTo>
                <a:lnTo>
                  <a:pt x="15970" y="28615"/>
                </a:lnTo>
                <a:lnTo>
                  <a:pt x="16594" y="28918"/>
                </a:lnTo>
                <a:lnTo>
                  <a:pt x="17218" y="29240"/>
                </a:lnTo>
                <a:lnTo>
                  <a:pt x="17923" y="29663"/>
                </a:lnTo>
                <a:lnTo>
                  <a:pt x="18608" y="30085"/>
                </a:lnTo>
                <a:lnTo>
                  <a:pt x="18789" y="30186"/>
                </a:lnTo>
                <a:lnTo>
                  <a:pt x="18950" y="30287"/>
                </a:lnTo>
                <a:lnTo>
                  <a:pt x="19131" y="30367"/>
                </a:lnTo>
                <a:lnTo>
                  <a:pt x="19232" y="30408"/>
                </a:lnTo>
                <a:lnTo>
                  <a:pt x="19333" y="30408"/>
                </a:lnTo>
                <a:lnTo>
                  <a:pt x="19393" y="30428"/>
                </a:lnTo>
                <a:lnTo>
                  <a:pt x="19433" y="30468"/>
                </a:lnTo>
                <a:lnTo>
                  <a:pt x="19554" y="30549"/>
                </a:lnTo>
                <a:lnTo>
                  <a:pt x="19655" y="30649"/>
                </a:lnTo>
                <a:lnTo>
                  <a:pt x="19755" y="30730"/>
                </a:lnTo>
                <a:lnTo>
                  <a:pt x="19917" y="30790"/>
                </a:lnTo>
                <a:lnTo>
                  <a:pt x="20078" y="30810"/>
                </a:lnTo>
                <a:lnTo>
                  <a:pt x="20239" y="30790"/>
                </a:lnTo>
                <a:lnTo>
                  <a:pt x="20380" y="30730"/>
                </a:lnTo>
                <a:lnTo>
                  <a:pt x="20501" y="30629"/>
                </a:lnTo>
                <a:lnTo>
                  <a:pt x="20601" y="30508"/>
                </a:lnTo>
                <a:lnTo>
                  <a:pt x="20662" y="30367"/>
                </a:lnTo>
                <a:lnTo>
                  <a:pt x="20702" y="30186"/>
                </a:lnTo>
                <a:lnTo>
                  <a:pt x="20702" y="30085"/>
                </a:lnTo>
                <a:lnTo>
                  <a:pt x="20682" y="29965"/>
                </a:lnTo>
                <a:lnTo>
                  <a:pt x="20662" y="29864"/>
                </a:lnTo>
                <a:lnTo>
                  <a:pt x="20621" y="29763"/>
                </a:lnTo>
                <a:lnTo>
                  <a:pt x="20521" y="29602"/>
                </a:lnTo>
                <a:lnTo>
                  <a:pt x="20380" y="29441"/>
                </a:lnTo>
                <a:lnTo>
                  <a:pt x="20219" y="29320"/>
                </a:lnTo>
                <a:lnTo>
                  <a:pt x="20037" y="29199"/>
                </a:lnTo>
                <a:lnTo>
                  <a:pt x="19836" y="29119"/>
                </a:lnTo>
                <a:lnTo>
                  <a:pt x="19635" y="29058"/>
                </a:lnTo>
                <a:lnTo>
                  <a:pt x="19071" y="28716"/>
                </a:lnTo>
                <a:lnTo>
                  <a:pt x="18527" y="28394"/>
                </a:lnTo>
                <a:lnTo>
                  <a:pt x="17963" y="28072"/>
                </a:lnTo>
                <a:lnTo>
                  <a:pt x="17379" y="27770"/>
                </a:lnTo>
                <a:lnTo>
                  <a:pt x="16795" y="27488"/>
                </a:lnTo>
                <a:lnTo>
                  <a:pt x="16493" y="27327"/>
                </a:lnTo>
                <a:lnTo>
                  <a:pt x="16191" y="27206"/>
                </a:lnTo>
                <a:lnTo>
                  <a:pt x="15869" y="27085"/>
                </a:lnTo>
                <a:lnTo>
                  <a:pt x="15547" y="26984"/>
                </a:lnTo>
                <a:lnTo>
                  <a:pt x="15225" y="26924"/>
                </a:lnTo>
                <a:lnTo>
                  <a:pt x="14902" y="26884"/>
                </a:lnTo>
                <a:lnTo>
                  <a:pt x="14802" y="26904"/>
                </a:lnTo>
                <a:lnTo>
                  <a:pt x="14822" y="24407"/>
                </a:lnTo>
                <a:lnTo>
                  <a:pt x="14862" y="22232"/>
                </a:lnTo>
                <a:lnTo>
                  <a:pt x="15084" y="22212"/>
                </a:lnTo>
                <a:lnTo>
                  <a:pt x="15305" y="22171"/>
                </a:lnTo>
                <a:lnTo>
                  <a:pt x="15728" y="22091"/>
                </a:lnTo>
                <a:lnTo>
                  <a:pt x="16151" y="23239"/>
                </a:lnTo>
                <a:lnTo>
                  <a:pt x="16574" y="24407"/>
                </a:lnTo>
                <a:lnTo>
                  <a:pt x="16352" y="24608"/>
                </a:lnTo>
                <a:lnTo>
                  <a:pt x="16171" y="24830"/>
                </a:lnTo>
                <a:lnTo>
                  <a:pt x="16111" y="24950"/>
                </a:lnTo>
                <a:lnTo>
                  <a:pt x="16050" y="25071"/>
                </a:lnTo>
                <a:lnTo>
                  <a:pt x="16010" y="25192"/>
                </a:lnTo>
                <a:lnTo>
                  <a:pt x="15970" y="25313"/>
                </a:lnTo>
                <a:lnTo>
                  <a:pt x="15970" y="25393"/>
                </a:lnTo>
                <a:lnTo>
                  <a:pt x="15970" y="25494"/>
                </a:lnTo>
                <a:lnTo>
                  <a:pt x="15990" y="25575"/>
                </a:lnTo>
                <a:lnTo>
                  <a:pt x="16010" y="25655"/>
                </a:lnTo>
                <a:lnTo>
                  <a:pt x="16070" y="25736"/>
                </a:lnTo>
                <a:lnTo>
                  <a:pt x="16131" y="25796"/>
                </a:lnTo>
                <a:lnTo>
                  <a:pt x="16211" y="25857"/>
                </a:lnTo>
                <a:lnTo>
                  <a:pt x="16292" y="25877"/>
                </a:lnTo>
                <a:lnTo>
                  <a:pt x="16372" y="25897"/>
                </a:lnTo>
                <a:lnTo>
                  <a:pt x="16453" y="25897"/>
                </a:lnTo>
                <a:lnTo>
                  <a:pt x="16554" y="25877"/>
                </a:lnTo>
                <a:lnTo>
                  <a:pt x="16634" y="25857"/>
                </a:lnTo>
                <a:lnTo>
                  <a:pt x="16795" y="25716"/>
                </a:lnTo>
                <a:lnTo>
                  <a:pt x="16956" y="25575"/>
                </a:lnTo>
                <a:lnTo>
                  <a:pt x="17077" y="25897"/>
                </a:lnTo>
                <a:lnTo>
                  <a:pt x="17138" y="26038"/>
                </a:lnTo>
                <a:lnTo>
                  <a:pt x="17218" y="26159"/>
                </a:lnTo>
                <a:lnTo>
                  <a:pt x="17319" y="26259"/>
                </a:lnTo>
                <a:lnTo>
                  <a:pt x="17440" y="26320"/>
                </a:lnTo>
                <a:lnTo>
                  <a:pt x="17560" y="26360"/>
                </a:lnTo>
                <a:lnTo>
                  <a:pt x="17681" y="26380"/>
                </a:lnTo>
                <a:lnTo>
                  <a:pt x="17822" y="26380"/>
                </a:lnTo>
                <a:lnTo>
                  <a:pt x="17943" y="26360"/>
                </a:lnTo>
                <a:lnTo>
                  <a:pt x="18064" y="26320"/>
                </a:lnTo>
                <a:lnTo>
                  <a:pt x="18165" y="26259"/>
                </a:lnTo>
                <a:lnTo>
                  <a:pt x="18265" y="26179"/>
                </a:lnTo>
                <a:lnTo>
                  <a:pt x="18346" y="26078"/>
                </a:lnTo>
                <a:lnTo>
                  <a:pt x="18406" y="25957"/>
                </a:lnTo>
                <a:lnTo>
                  <a:pt x="18447" y="25836"/>
                </a:lnTo>
                <a:lnTo>
                  <a:pt x="18447" y="25675"/>
                </a:lnTo>
                <a:lnTo>
                  <a:pt x="18406" y="25534"/>
                </a:lnTo>
                <a:lnTo>
                  <a:pt x="18265" y="24991"/>
                </a:lnTo>
                <a:lnTo>
                  <a:pt x="18527" y="24971"/>
                </a:lnTo>
                <a:lnTo>
                  <a:pt x="18789" y="24991"/>
                </a:lnTo>
                <a:lnTo>
                  <a:pt x="18910" y="24991"/>
                </a:lnTo>
                <a:lnTo>
                  <a:pt x="19010" y="25011"/>
                </a:lnTo>
                <a:lnTo>
                  <a:pt x="19232" y="25091"/>
                </a:lnTo>
                <a:lnTo>
                  <a:pt x="19433" y="25152"/>
                </a:lnTo>
                <a:lnTo>
                  <a:pt x="19655" y="25212"/>
                </a:lnTo>
                <a:lnTo>
                  <a:pt x="19755" y="25232"/>
                </a:lnTo>
                <a:lnTo>
                  <a:pt x="19856" y="25212"/>
                </a:lnTo>
                <a:lnTo>
                  <a:pt x="19977" y="25192"/>
                </a:lnTo>
                <a:lnTo>
                  <a:pt x="20058" y="25152"/>
                </a:lnTo>
                <a:lnTo>
                  <a:pt x="20158" y="25112"/>
                </a:lnTo>
                <a:lnTo>
                  <a:pt x="20239" y="25051"/>
                </a:lnTo>
                <a:lnTo>
                  <a:pt x="20319" y="24971"/>
                </a:lnTo>
                <a:lnTo>
                  <a:pt x="20380" y="24890"/>
                </a:lnTo>
                <a:lnTo>
                  <a:pt x="20420" y="24809"/>
                </a:lnTo>
                <a:lnTo>
                  <a:pt x="20460" y="24709"/>
                </a:lnTo>
                <a:lnTo>
                  <a:pt x="20480" y="24628"/>
                </a:lnTo>
                <a:lnTo>
                  <a:pt x="20480" y="24528"/>
                </a:lnTo>
                <a:lnTo>
                  <a:pt x="20460" y="24427"/>
                </a:lnTo>
                <a:lnTo>
                  <a:pt x="20420" y="24326"/>
                </a:lnTo>
                <a:lnTo>
                  <a:pt x="20360" y="24246"/>
                </a:lnTo>
                <a:lnTo>
                  <a:pt x="20279" y="24145"/>
                </a:lnTo>
                <a:lnTo>
                  <a:pt x="20158" y="24044"/>
                </a:lnTo>
                <a:lnTo>
                  <a:pt x="20017" y="23964"/>
                </a:lnTo>
                <a:lnTo>
                  <a:pt x="19896" y="23883"/>
                </a:lnTo>
                <a:lnTo>
                  <a:pt x="19755" y="23823"/>
                </a:lnTo>
                <a:lnTo>
                  <a:pt x="19453" y="23742"/>
                </a:lnTo>
                <a:lnTo>
                  <a:pt x="19131" y="23682"/>
                </a:lnTo>
                <a:lnTo>
                  <a:pt x="18809" y="23662"/>
                </a:lnTo>
                <a:lnTo>
                  <a:pt x="18487" y="23682"/>
                </a:lnTo>
                <a:lnTo>
                  <a:pt x="18165" y="23702"/>
                </a:lnTo>
                <a:lnTo>
                  <a:pt x="17863" y="23762"/>
                </a:lnTo>
                <a:lnTo>
                  <a:pt x="17480" y="22655"/>
                </a:lnTo>
                <a:lnTo>
                  <a:pt x="17077" y="21567"/>
                </a:lnTo>
                <a:lnTo>
                  <a:pt x="17077" y="21567"/>
                </a:lnTo>
                <a:lnTo>
                  <a:pt x="18265" y="22453"/>
                </a:lnTo>
                <a:lnTo>
                  <a:pt x="19494" y="23319"/>
                </a:lnTo>
                <a:lnTo>
                  <a:pt x="20722" y="24185"/>
                </a:lnTo>
                <a:lnTo>
                  <a:pt x="21950" y="25031"/>
                </a:lnTo>
                <a:lnTo>
                  <a:pt x="21930" y="25434"/>
                </a:lnTo>
                <a:lnTo>
                  <a:pt x="21930" y="25796"/>
                </a:lnTo>
                <a:lnTo>
                  <a:pt x="21950" y="26823"/>
                </a:lnTo>
                <a:lnTo>
                  <a:pt x="21991" y="27830"/>
                </a:lnTo>
                <a:lnTo>
                  <a:pt x="22051" y="28857"/>
                </a:lnTo>
                <a:lnTo>
                  <a:pt x="22132" y="29864"/>
                </a:lnTo>
                <a:lnTo>
                  <a:pt x="22273" y="30972"/>
                </a:lnTo>
                <a:lnTo>
                  <a:pt x="22353" y="31515"/>
                </a:lnTo>
                <a:lnTo>
                  <a:pt x="22393" y="31797"/>
                </a:lnTo>
                <a:lnTo>
                  <a:pt x="22474" y="32059"/>
                </a:lnTo>
                <a:lnTo>
                  <a:pt x="22534" y="32160"/>
                </a:lnTo>
                <a:lnTo>
                  <a:pt x="22595" y="32260"/>
                </a:lnTo>
                <a:lnTo>
                  <a:pt x="22675" y="32341"/>
                </a:lnTo>
                <a:lnTo>
                  <a:pt x="22776" y="32401"/>
                </a:lnTo>
                <a:lnTo>
                  <a:pt x="22857" y="32442"/>
                </a:lnTo>
                <a:lnTo>
                  <a:pt x="22957" y="32482"/>
                </a:lnTo>
                <a:lnTo>
                  <a:pt x="23159" y="32482"/>
                </a:lnTo>
                <a:lnTo>
                  <a:pt x="23259" y="32462"/>
                </a:lnTo>
                <a:lnTo>
                  <a:pt x="23340" y="32421"/>
                </a:lnTo>
                <a:lnTo>
                  <a:pt x="23441" y="32381"/>
                </a:lnTo>
                <a:lnTo>
                  <a:pt x="23501" y="32301"/>
                </a:lnTo>
                <a:lnTo>
                  <a:pt x="23582" y="32220"/>
                </a:lnTo>
                <a:lnTo>
                  <a:pt x="23622" y="32140"/>
                </a:lnTo>
                <a:lnTo>
                  <a:pt x="23662" y="32019"/>
                </a:lnTo>
                <a:lnTo>
                  <a:pt x="23682" y="31898"/>
                </a:lnTo>
                <a:lnTo>
                  <a:pt x="23682" y="31656"/>
                </a:lnTo>
                <a:lnTo>
                  <a:pt x="23662" y="31415"/>
                </a:lnTo>
                <a:lnTo>
                  <a:pt x="23582" y="30931"/>
                </a:lnTo>
                <a:lnTo>
                  <a:pt x="23441" y="29864"/>
                </a:lnTo>
                <a:lnTo>
                  <a:pt x="23340" y="28857"/>
                </a:lnTo>
                <a:lnTo>
                  <a:pt x="23219" y="27830"/>
                </a:lnTo>
                <a:lnTo>
                  <a:pt x="23139" y="26823"/>
                </a:lnTo>
                <a:lnTo>
                  <a:pt x="23078" y="25796"/>
                </a:lnTo>
                <a:lnTo>
                  <a:pt x="23199" y="25877"/>
                </a:lnTo>
                <a:lnTo>
                  <a:pt x="24427" y="26682"/>
                </a:lnTo>
                <a:lnTo>
                  <a:pt x="25656" y="27468"/>
                </a:lnTo>
                <a:lnTo>
                  <a:pt x="25615" y="27568"/>
                </a:lnTo>
                <a:lnTo>
                  <a:pt x="25474" y="27971"/>
                </a:lnTo>
                <a:lnTo>
                  <a:pt x="25414" y="28193"/>
                </a:lnTo>
                <a:lnTo>
                  <a:pt x="25374" y="28434"/>
                </a:lnTo>
                <a:lnTo>
                  <a:pt x="25334" y="28656"/>
                </a:lnTo>
                <a:lnTo>
                  <a:pt x="25313" y="28877"/>
                </a:lnTo>
                <a:lnTo>
                  <a:pt x="25313" y="29099"/>
                </a:lnTo>
                <a:lnTo>
                  <a:pt x="25374" y="29300"/>
                </a:lnTo>
                <a:lnTo>
                  <a:pt x="25434" y="29441"/>
                </a:lnTo>
                <a:lnTo>
                  <a:pt x="25535" y="29562"/>
                </a:lnTo>
                <a:lnTo>
                  <a:pt x="25656" y="29642"/>
                </a:lnTo>
                <a:lnTo>
                  <a:pt x="25797" y="29723"/>
                </a:lnTo>
                <a:lnTo>
                  <a:pt x="25938" y="29743"/>
                </a:lnTo>
                <a:lnTo>
                  <a:pt x="26099" y="29723"/>
                </a:lnTo>
                <a:lnTo>
                  <a:pt x="26159" y="29703"/>
                </a:lnTo>
                <a:lnTo>
                  <a:pt x="26220" y="29683"/>
                </a:lnTo>
                <a:lnTo>
                  <a:pt x="26300" y="29622"/>
                </a:lnTo>
                <a:lnTo>
                  <a:pt x="26340" y="29562"/>
                </a:lnTo>
                <a:lnTo>
                  <a:pt x="26441" y="29441"/>
                </a:lnTo>
                <a:lnTo>
                  <a:pt x="26522" y="29300"/>
                </a:lnTo>
                <a:lnTo>
                  <a:pt x="26562" y="29159"/>
                </a:lnTo>
                <a:lnTo>
                  <a:pt x="26622" y="29018"/>
                </a:lnTo>
                <a:lnTo>
                  <a:pt x="26703" y="28736"/>
                </a:lnTo>
                <a:lnTo>
                  <a:pt x="26763" y="28434"/>
                </a:lnTo>
                <a:lnTo>
                  <a:pt x="26824" y="28213"/>
                </a:lnTo>
                <a:lnTo>
                  <a:pt x="27750" y="28797"/>
                </a:lnTo>
                <a:lnTo>
                  <a:pt x="27951" y="28877"/>
                </a:lnTo>
                <a:lnTo>
                  <a:pt x="28133" y="28938"/>
                </a:lnTo>
                <a:lnTo>
                  <a:pt x="28334" y="28938"/>
                </a:lnTo>
                <a:lnTo>
                  <a:pt x="28495" y="28897"/>
                </a:lnTo>
                <a:lnTo>
                  <a:pt x="28656" y="28817"/>
                </a:lnTo>
                <a:lnTo>
                  <a:pt x="28797" y="28716"/>
                </a:lnTo>
                <a:lnTo>
                  <a:pt x="28938" y="28595"/>
                </a:lnTo>
                <a:lnTo>
                  <a:pt x="29039" y="28434"/>
                </a:lnTo>
                <a:lnTo>
                  <a:pt x="29119" y="28273"/>
                </a:lnTo>
                <a:lnTo>
                  <a:pt x="29160" y="28112"/>
                </a:lnTo>
                <a:lnTo>
                  <a:pt x="29180" y="27931"/>
                </a:lnTo>
                <a:lnTo>
                  <a:pt x="29180" y="27750"/>
                </a:lnTo>
                <a:lnTo>
                  <a:pt x="29119" y="27568"/>
                </a:lnTo>
                <a:lnTo>
                  <a:pt x="29039" y="27407"/>
                </a:lnTo>
                <a:lnTo>
                  <a:pt x="28898" y="27246"/>
                </a:lnTo>
                <a:lnTo>
                  <a:pt x="28717" y="27125"/>
                </a:lnTo>
                <a:lnTo>
                  <a:pt x="27972" y="26642"/>
                </a:lnTo>
                <a:lnTo>
                  <a:pt x="28193" y="26561"/>
                </a:lnTo>
                <a:lnTo>
                  <a:pt x="28415" y="26481"/>
                </a:lnTo>
                <a:lnTo>
                  <a:pt x="28898" y="26340"/>
                </a:lnTo>
                <a:lnTo>
                  <a:pt x="28999" y="26300"/>
                </a:lnTo>
                <a:lnTo>
                  <a:pt x="29079" y="26219"/>
                </a:lnTo>
                <a:lnTo>
                  <a:pt x="29160" y="26139"/>
                </a:lnTo>
                <a:lnTo>
                  <a:pt x="29200" y="26038"/>
                </a:lnTo>
                <a:lnTo>
                  <a:pt x="29220" y="25917"/>
                </a:lnTo>
                <a:lnTo>
                  <a:pt x="29220" y="25816"/>
                </a:lnTo>
                <a:lnTo>
                  <a:pt x="29180" y="25716"/>
                </a:lnTo>
                <a:lnTo>
                  <a:pt x="29099" y="25615"/>
                </a:lnTo>
                <a:lnTo>
                  <a:pt x="28958" y="25534"/>
                </a:lnTo>
                <a:lnTo>
                  <a:pt x="28817" y="25454"/>
                </a:lnTo>
                <a:lnTo>
                  <a:pt x="28656" y="25393"/>
                </a:lnTo>
                <a:lnTo>
                  <a:pt x="28515" y="25353"/>
                </a:lnTo>
                <a:lnTo>
                  <a:pt x="28354" y="25333"/>
                </a:lnTo>
                <a:lnTo>
                  <a:pt x="28213" y="25313"/>
                </a:lnTo>
                <a:lnTo>
                  <a:pt x="28052" y="25333"/>
                </a:lnTo>
                <a:lnTo>
                  <a:pt x="27911" y="25353"/>
                </a:lnTo>
                <a:lnTo>
                  <a:pt x="27609" y="25414"/>
                </a:lnTo>
                <a:lnTo>
                  <a:pt x="27307" y="25534"/>
                </a:lnTo>
                <a:lnTo>
                  <a:pt x="27025" y="25696"/>
                </a:lnTo>
                <a:lnTo>
                  <a:pt x="26763" y="25877"/>
                </a:lnTo>
                <a:lnTo>
                  <a:pt x="25414" y="25031"/>
                </a:lnTo>
                <a:lnTo>
                  <a:pt x="24085" y="24165"/>
                </a:lnTo>
                <a:lnTo>
                  <a:pt x="24447" y="24044"/>
                </a:lnTo>
                <a:lnTo>
                  <a:pt x="24750" y="23923"/>
                </a:lnTo>
                <a:lnTo>
                  <a:pt x="25213" y="23742"/>
                </a:lnTo>
                <a:lnTo>
                  <a:pt x="25676" y="23541"/>
                </a:lnTo>
                <a:lnTo>
                  <a:pt x="26562" y="23078"/>
                </a:lnTo>
                <a:lnTo>
                  <a:pt x="26985" y="22836"/>
                </a:lnTo>
                <a:lnTo>
                  <a:pt x="27408" y="22574"/>
                </a:lnTo>
                <a:lnTo>
                  <a:pt x="27831" y="22312"/>
                </a:lnTo>
                <a:lnTo>
                  <a:pt x="28253" y="22031"/>
                </a:lnTo>
                <a:lnTo>
                  <a:pt x="28656" y="21749"/>
                </a:lnTo>
                <a:lnTo>
                  <a:pt x="29039" y="21447"/>
                </a:lnTo>
                <a:lnTo>
                  <a:pt x="29824" y="20822"/>
                </a:lnTo>
                <a:lnTo>
                  <a:pt x="29905" y="20722"/>
                </a:lnTo>
                <a:lnTo>
                  <a:pt x="29965" y="20621"/>
                </a:lnTo>
                <a:lnTo>
                  <a:pt x="30005" y="20500"/>
                </a:lnTo>
                <a:lnTo>
                  <a:pt x="30005" y="20359"/>
                </a:lnTo>
                <a:lnTo>
                  <a:pt x="30005" y="20238"/>
                </a:lnTo>
                <a:lnTo>
                  <a:pt x="29965" y="20117"/>
                </a:lnTo>
                <a:lnTo>
                  <a:pt x="29905" y="19997"/>
                </a:lnTo>
                <a:lnTo>
                  <a:pt x="29824" y="19916"/>
                </a:lnTo>
                <a:lnTo>
                  <a:pt x="29723" y="19815"/>
                </a:lnTo>
                <a:lnTo>
                  <a:pt x="29603" y="19775"/>
                </a:lnTo>
                <a:lnTo>
                  <a:pt x="29482" y="19735"/>
                </a:lnTo>
                <a:lnTo>
                  <a:pt x="29260" y="19735"/>
                </a:lnTo>
                <a:lnTo>
                  <a:pt x="29139" y="19775"/>
                </a:lnTo>
                <a:lnTo>
                  <a:pt x="29019" y="19836"/>
                </a:lnTo>
                <a:lnTo>
                  <a:pt x="28918" y="19916"/>
                </a:lnTo>
                <a:lnTo>
                  <a:pt x="28173" y="20500"/>
                </a:lnTo>
                <a:lnTo>
                  <a:pt x="27388" y="21044"/>
                </a:lnTo>
                <a:lnTo>
                  <a:pt x="26602" y="21547"/>
                </a:lnTo>
                <a:lnTo>
                  <a:pt x="25777" y="22031"/>
                </a:lnTo>
                <a:lnTo>
                  <a:pt x="25374" y="22252"/>
                </a:lnTo>
                <a:lnTo>
                  <a:pt x="24971" y="22474"/>
                </a:lnTo>
                <a:lnTo>
                  <a:pt x="24166" y="22896"/>
                </a:lnTo>
                <a:lnTo>
                  <a:pt x="23944" y="22997"/>
                </a:lnTo>
                <a:lnTo>
                  <a:pt x="23662" y="23158"/>
                </a:lnTo>
                <a:lnTo>
                  <a:pt x="23521" y="23239"/>
                </a:lnTo>
                <a:lnTo>
                  <a:pt x="23400" y="23339"/>
                </a:lnTo>
                <a:lnTo>
                  <a:pt x="23279" y="23440"/>
                </a:lnTo>
                <a:lnTo>
                  <a:pt x="23199" y="23561"/>
                </a:lnTo>
                <a:lnTo>
                  <a:pt x="21950" y="22715"/>
                </a:lnTo>
                <a:lnTo>
                  <a:pt x="20722" y="21869"/>
                </a:lnTo>
                <a:lnTo>
                  <a:pt x="19514" y="21004"/>
                </a:lnTo>
                <a:lnTo>
                  <a:pt x="18306" y="20138"/>
                </a:lnTo>
                <a:lnTo>
                  <a:pt x="18547" y="19755"/>
                </a:lnTo>
                <a:lnTo>
                  <a:pt x="18749" y="19332"/>
                </a:lnTo>
                <a:lnTo>
                  <a:pt x="18930" y="18909"/>
                </a:lnTo>
                <a:lnTo>
                  <a:pt x="19071" y="18466"/>
                </a:lnTo>
                <a:lnTo>
                  <a:pt x="22333" y="18426"/>
                </a:lnTo>
                <a:lnTo>
                  <a:pt x="22353" y="18748"/>
                </a:lnTo>
                <a:lnTo>
                  <a:pt x="22414" y="19090"/>
                </a:lnTo>
                <a:lnTo>
                  <a:pt x="22514" y="19413"/>
                </a:lnTo>
                <a:lnTo>
                  <a:pt x="22635" y="19735"/>
                </a:lnTo>
                <a:lnTo>
                  <a:pt x="22716" y="19876"/>
                </a:lnTo>
                <a:lnTo>
                  <a:pt x="22796" y="20017"/>
                </a:lnTo>
                <a:lnTo>
                  <a:pt x="22897" y="20158"/>
                </a:lnTo>
                <a:lnTo>
                  <a:pt x="22998" y="20279"/>
                </a:lnTo>
                <a:lnTo>
                  <a:pt x="23118" y="20379"/>
                </a:lnTo>
                <a:lnTo>
                  <a:pt x="23239" y="20480"/>
                </a:lnTo>
                <a:lnTo>
                  <a:pt x="23380" y="20560"/>
                </a:lnTo>
                <a:lnTo>
                  <a:pt x="23521" y="20621"/>
                </a:lnTo>
                <a:lnTo>
                  <a:pt x="23602" y="20641"/>
                </a:lnTo>
                <a:lnTo>
                  <a:pt x="23662" y="20641"/>
                </a:lnTo>
                <a:lnTo>
                  <a:pt x="23803" y="20621"/>
                </a:lnTo>
                <a:lnTo>
                  <a:pt x="23924" y="20581"/>
                </a:lnTo>
                <a:lnTo>
                  <a:pt x="24045" y="20480"/>
                </a:lnTo>
                <a:lnTo>
                  <a:pt x="24125" y="20379"/>
                </a:lnTo>
                <a:lnTo>
                  <a:pt x="24186" y="20238"/>
                </a:lnTo>
                <a:lnTo>
                  <a:pt x="24206" y="20117"/>
                </a:lnTo>
                <a:lnTo>
                  <a:pt x="24206" y="20037"/>
                </a:lnTo>
                <a:lnTo>
                  <a:pt x="24186" y="19977"/>
                </a:lnTo>
                <a:lnTo>
                  <a:pt x="24125" y="19836"/>
                </a:lnTo>
                <a:lnTo>
                  <a:pt x="24045" y="19715"/>
                </a:lnTo>
                <a:lnTo>
                  <a:pt x="23904" y="19493"/>
                </a:lnTo>
                <a:lnTo>
                  <a:pt x="23743" y="19272"/>
                </a:lnTo>
                <a:lnTo>
                  <a:pt x="23582" y="19030"/>
                </a:lnTo>
                <a:lnTo>
                  <a:pt x="23521" y="18869"/>
                </a:lnTo>
                <a:lnTo>
                  <a:pt x="23461" y="18728"/>
                </a:lnTo>
                <a:lnTo>
                  <a:pt x="23420" y="18567"/>
                </a:lnTo>
                <a:lnTo>
                  <a:pt x="23380" y="18406"/>
                </a:lnTo>
                <a:lnTo>
                  <a:pt x="24045" y="18386"/>
                </a:lnTo>
                <a:lnTo>
                  <a:pt x="24206" y="18366"/>
                </a:lnTo>
                <a:lnTo>
                  <a:pt x="24347" y="18325"/>
                </a:lnTo>
                <a:lnTo>
                  <a:pt x="24488" y="18245"/>
                </a:lnTo>
                <a:lnTo>
                  <a:pt x="24588" y="18144"/>
                </a:lnTo>
                <a:lnTo>
                  <a:pt x="24669" y="18023"/>
                </a:lnTo>
                <a:lnTo>
                  <a:pt x="24709" y="17902"/>
                </a:lnTo>
                <a:lnTo>
                  <a:pt x="24750" y="17761"/>
                </a:lnTo>
                <a:lnTo>
                  <a:pt x="24770" y="17620"/>
                </a:lnTo>
                <a:lnTo>
                  <a:pt x="24750" y="17500"/>
                </a:lnTo>
                <a:lnTo>
                  <a:pt x="24709" y="17359"/>
                </a:lnTo>
                <a:lnTo>
                  <a:pt x="24669" y="17238"/>
                </a:lnTo>
                <a:lnTo>
                  <a:pt x="24588" y="17117"/>
                </a:lnTo>
                <a:lnTo>
                  <a:pt x="24488" y="17036"/>
                </a:lnTo>
                <a:lnTo>
                  <a:pt x="24347" y="16956"/>
                </a:lnTo>
                <a:lnTo>
                  <a:pt x="24206" y="16916"/>
                </a:lnTo>
                <a:lnTo>
                  <a:pt x="24045" y="16895"/>
                </a:lnTo>
                <a:lnTo>
                  <a:pt x="23662" y="16916"/>
                </a:lnTo>
                <a:lnTo>
                  <a:pt x="23662" y="16916"/>
                </a:lnTo>
                <a:lnTo>
                  <a:pt x="23803" y="16694"/>
                </a:lnTo>
                <a:lnTo>
                  <a:pt x="23944" y="16513"/>
                </a:lnTo>
                <a:lnTo>
                  <a:pt x="24085" y="16311"/>
                </a:lnTo>
                <a:lnTo>
                  <a:pt x="24125" y="16191"/>
                </a:lnTo>
                <a:lnTo>
                  <a:pt x="24166" y="16090"/>
                </a:lnTo>
                <a:lnTo>
                  <a:pt x="24186" y="16030"/>
                </a:lnTo>
                <a:lnTo>
                  <a:pt x="24186" y="15989"/>
                </a:lnTo>
                <a:lnTo>
                  <a:pt x="24145" y="15889"/>
                </a:lnTo>
                <a:lnTo>
                  <a:pt x="24065" y="15828"/>
                </a:lnTo>
                <a:lnTo>
                  <a:pt x="24004" y="15808"/>
                </a:lnTo>
                <a:lnTo>
                  <a:pt x="23863" y="15808"/>
                </a:lnTo>
                <a:lnTo>
                  <a:pt x="23743" y="15828"/>
                </a:lnTo>
                <a:lnTo>
                  <a:pt x="23561" y="15889"/>
                </a:lnTo>
                <a:lnTo>
                  <a:pt x="23360" y="16009"/>
                </a:lnTo>
                <a:lnTo>
                  <a:pt x="23199" y="16150"/>
                </a:lnTo>
                <a:lnTo>
                  <a:pt x="23038" y="16311"/>
                </a:lnTo>
                <a:lnTo>
                  <a:pt x="22897" y="16513"/>
                </a:lnTo>
                <a:lnTo>
                  <a:pt x="22776" y="16714"/>
                </a:lnTo>
                <a:lnTo>
                  <a:pt x="22655" y="16916"/>
                </a:lnTo>
                <a:lnTo>
                  <a:pt x="19312" y="16976"/>
                </a:lnTo>
                <a:lnTo>
                  <a:pt x="19312" y="16694"/>
                </a:lnTo>
                <a:lnTo>
                  <a:pt x="19312" y="16412"/>
                </a:lnTo>
                <a:lnTo>
                  <a:pt x="19272" y="16110"/>
                </a:lnTo>
                <a:lnTo>
                  <a:pt x="19252" y="15828"/>
                </a:lnTo>
                <a:lnTo>
                  <a:pt x="19192" y="15546"/>
                </a:lnTo>
                <a:lnTo>
                  <a:pt x="19131" y="15284"/>
                </a:lnTo>
                <a:lnTo>
                  <a:pt x="19051" y="15003"/>
                </a:lnTo>
                <a:lnTo>
                  <a:pt x="18950" y="14741"/>
                </a:lnTo>
                <a:lnTo>
                  <a:pt x="21225" y="12828"/>
                </a:lnTo>
                <a:lnTo>
                  <a:pt x="22474" y="11781"/>
                </a:lnTo>
                <a:lnTo>
                  <a:pt x="22675" y="11861"/>
                </a:lnTo>
                <a:lnTo>
                  <a:pt x="22897" y="11942"/>
                </a:lnTo>
                <a:lnTo>
                  <a:pt x="23320" y="12042"/>
                </a:lnTo>
                <a:lnTo>
                  <a:pt x="25313" y="12586"/>
                </a:lnTo>
                <a:lnTo>
                  <a:pt x="27247" y="13090"/>
                </a:lnTo>
                <a:lnTo>
                  <a:pt x="29180" y="13593"/>
                </a:lnTo>
                <a:lnTo>
                  <a:pt x="29321" y="13613"/>
                </a:lnTo>
                <a:lnTo>
                  <a:pt x="29462" y="13613"/>
                </a:lnTo>
                <a:lnTo>
                  <a:pt x="29562" y="13573"/>
                </a:lnTo>
                <a:lnTo>
                  <a:pt x="29663" y="13512"/>
                </a:lnTo>
                <a:lnTo>
                  <a:pt x="29764" y="13452"/>
                </a:lnTo>
                <a:lnTo>
                  <a:pt x="29824" y="13351"/>
                </a:lnTo>
                <a:lnTo>
                  <a:pt x="29885" y="13251"/>
                </a:lnTo>
                <a:lnTo>
                  <a:pt x="29925" y="13150"/>
                </a:lnTo>
                <a:lnTo>
                  <a:pt x="29945" y="13029"/>
                </a:lnTo>
                <a:lnTo>
                  <a:pt x="29945" y="12928"/>
                </a:lnTo>
                <a:lnTo>
                  <a:pt x="29925" y="12808"/>
                </a:lnTo>
                <a:lnTo>
                  <a:pt x="29885" y="12707"/>
                </a:lnTo>
                <a:lnTo>
                  <a:pt x="29824" y="12606"/>
                </a:lnTo>
                <a:lnTo>
                  <a:pt x="29744" y="12526"/>
                </a:lnTo>
                <a:lnTo>
                  <a:pt x="29643" y="12445"/>
                </a:lnTo>
                <a:lnTo>
                  <a:pt x="29522" y="12405"/>
                </a:lnTo>
                <a:lnTo>
                  <a:pt x="27589" y="11901"/>
                </a:lnTo>
                <a:lnTo>
                  <a:pt x="25656" y="11418"/>
                </a:lnTo>
                <a:lnTo>
                  <a:pt x="23783" y="10955"/>
                </a:lnTo>
                <a:lnTo>
                  <a:pt x="23521" y="10874"/>
                </a:lnTo>
                <a:lnTo>
                  <a:pt x="24286" y="10230"/>
                </a:lnTo>
                <a:lnTo>
                  <a:pt x="25676" y="9082"/>
                </a:lnTo>
                <a:lnTo>
                  <a:pt x="26058" y="9304"/>
                </a:lnTo>
                <a:lnTo>
                  <a:pt x="26441" y="9505"/>
                </a:lnTo>
                <a:lnTo>
                  <a:pt x="26864" y="9686"/>
                </a:lnTo>
                <a:lnTo>
                  <a:pt x="27267" y="9807"/>
                </a:lnTo>
                <a:lnTo>
                  <a:pt x="27508" y="9888"/>
                </a:lnTo>
                <a:lnTo>
                  <a:pt x="27790" y="9948"/>
                </a:lnTo>
                <a:lnTo>
                  <a:pt x="27931" y="9968"/>
                </a:lnTo>
                <a:lnTo>
                  <a:pt x="28052" y="9948"/>
                </a:lnTo>
                <a:lnTo>
                  <a:pt x="28173" y="9928"/>
                </a:lnTo>
                <a:lnTo>
                  <a:pt x="28294" y="9888"/>
                </a:lnTo>
                <a:lnTo>
                  <a:pt x="28415" y="9807"/>
                </a:lnTo>
                <a:lnTo>
                  <a:pt x="28515" y="9706"/>
                </a:lnTo>
                <a:lnTo>
                  <a:pt x="28596" y="9606"/>
                </a:lnTo>
                <a:lnTo>
                  <a:pt x="28676" y="9485"/>
                </a:lnTo>
                <a:lnTo>
                  <a:pt x="28717" y="9364"/>
                </a:lnTo>
                <a:lnTo>
                  <a:pt x="28757" y="9223"/>
                </a:lnTo>
                <a:lnTo>
                  <a:pt x="28777" y="9102"/>
                </a:lnTo>
                <a:lnTo>
                  <a:pt x="28777" y="8961"/>
                </a:lnTo>
                <a:lnTo>
                  <a:pt x="28737" y="8901"/>
                </a:lnTo>
                <a:lnTo>
                  <a:pt x="28696" y="8841"/>
                </a:lnTo>
                <a:lnTo>
                  <a:pt x="28636" y="8800"/>
                </a:lnTo>
                <a:lnTo>
                  <a:pt x="28576" y="8780"/>
                </a:lnTo>
                <a:lnTo>
                  <a:pt x="28435" y="8740"/>
                </a:lnTo>
                <a:lnTo>
                  <a:pt x="28274" y="8760"/>
                </a:lnTo>
                <a:lnTo>
                  <a:pt x="28153" y="8800"/>
                </a:lnTo>
                <a:lnTo>
                  <a:pt x="28012" y="8881"/>
                </a:lnTo>
                <a:lnTo>
                  <a:pt x="27649" y="8740"/>
                </a:lnTo>
                <a:lnTo>
                  <a:pt x="27287" y="8599"/>
                </a:lnTo>
                <a:lnTo>
                  <a:pt x="26924" y="8478"/>
                </a:lnTo>
                <a:lnTo>
                  <a:pt x="26562" y="8317"/>
                </a:lnTo>
                <a:lnTo>
                  <a:pt x="27347" y="7632"/>
                </a:lnTo>
                <a:lnTo>
                  <a:pt x="27448" y="7511"/>
                </a:lnTo>
                <a:lnTo>
                  <a:pt x="27528" y="7370"/>
                </a:lnTo>
                <a:lnTo>
                  <a:pt x="27569" y="7230"/>
                </a:lnTo>
                <a:lnTo>
                  <a:pt x="27589" y="7068"/>
                </a:lnTo>
                <a:lnTo>
                  <a:pt x="27569" y="6907"/>
                </a:lnTo>
                <a:lnTo>
                  <a:pt x="27508" y="6766"/>
                </a:lnTo>
                <a:lnTo>
                  <a:pt x="27448" y="6625"/>
                </a:lnTo>
                <a:lnTo>
                  <a:pt x="27347" y="6505"/>
                </a:lnTo>
                <a:lnTo>
                  <a:pt x="27226" y="6404"/>
                </a:lnTo>
                <a:lnTo>
                  <a:pt x="27085" y="6323"/>
                </a:lnTo>
                <a:lnTo>
                  <a:pt x="26924" y="6283"/>
                </a:lnTo>
                <a:lnTo>
                  <a:pt x="26783" y="6283"/>
                </a:lnTo>
                <a:lnTo>
                  <a:pt x="26642" y="6303"/>
                </a:lnTo>
                <a:lnTo>
                  <a:pt x="26481" y="6343"/>
                </a:lnTo>
                <a:lnTo>
                  <a:pt x="26340" y="6424"/>
                </a:lnTo>
                <a:lnTo>
                  <a:pt x="26220" y="6505"/>
                </a:lnTo>
                <a:lnTo>
                  <a:pt x="25495" y="7089"/>
                </a:lnTo>
                <a:lnTo>
                  <a:pt x="25434" y="6807"/>
                </a:lnTo>
                <a:lnTo>
                  <a:pt x="25394" y="6525"/>
                </a:lnTo>
                <a:lnTo>
                  <a:pt x="25394" y="6223"/>
                </a:lnTo>
                <a:lnTo>
                  <a:pt x="25394" y="5941"/>
                </a:lnTo>
                <a:lnTo>
                  <a:pt x="25394" y="5880"/>
                </a:lnTo>
                <a:lnTo>
                  <a:pt x="25374" y="5820"/>
                </a:lnTo>
                <a:lnTo>
                  <a:pt x="25334" y="5780"/>
                </a:lnTo>
                <a:lnTo>
                  <a:pt x="25293" y="5759"/>
                </a:lnTo>
                <a:lnTo>
                  <a:pt x="25193" y="5739"/>
                </a:lnTo>
                <a:lnTo>
                  <a:pt x="25132" y="5739"/>
                </a:lnTo>
                <a:lnTo>
                  <a:pt x="25072" y="5759"/>
                </a:lnTo>
                <a:lnTo>
                  <a:pt x="24931" y="5840"/>
                </a:lnTo>
                <a:lnTo>
                  <a:pt x="24810" y="5921"/>
                </a:lnTo>
                <a:lnTo>
                  <a:pt x="24709" y="6021"/>
                </a:lnTo>
                <a:lnTo>
                  <a:pt x="24609" y="6142"/>
                </a:lnTo>
                <a:lnTo>
                  <a:pt x="24548" y="6243"/>
                </a:lnTo>
                <a:lnTo>
                  <a:pt x="24488" y="6384"/>
                </a:lnTo>
                <a:lnTo>
                  <a:pt x="24447" y="6505"/>
                </a:lnTo>
                <a:lnTo>
                  <a:pt x="24427" y="6646"/>
                </a:lnTo>
                <a:lnTo>
                  <a:pt x="24407" y="6786"/>
                </a:lnTo>
                <a:lnTo>
                  <a:pt x="24407" y="6927"/>
                </a:lnTo>
                <a:lnTo>
                  <a:pt x="24447" y="7209"/>
                </a:lnTo>
                <a:lnTo>
                  <a:pt x="24528" y="7511"/>
                </a:lnTo>
                <a:lnTo>
                  <a:pt x="24649" y="7814"/>
                </a:lnTo>
                <a:lnTo>
                  <a:pt x="23279" y="9002"/>
                </a:lnTo>
                <a:lnTo>
                  <a:pt x="22877" y="9324"/>
                </a:lnTo>
                <a:lnTo>
                  <a:pt x="22977" y="7491"/>
                </a:lnTo>
                <a:lnTo>
                  <a:pt x="22998" y="6766"/>
                </a:lnTo>
                <a:lnTo>
                  <a:pt x="23018" y="6062"/>
                </a:lnTo>
                <a:lnTo>
                  <a:pt x="23018" y="5679"/>
                </a:lnTo>
                <a:lnTo>
                  <a:pt x="23018" y="5276"/>
                </a:lnTo>
                <a:lnTo>
                  <a:pt x="22998" y="4894"/>
                </a:lnTo>
                <a:lnTo>
                  <a:pt x="22957" y="4692"/>
                </a:lnTo>
                <a:lnTo>
                  <a:pt x="22917" y="4511"/>
                </a:lnTo>
                <a:lnTo>
                  <a:pt x="22897" y="4410"/>
                </a:lnTo>
                <a:lnTo>
                  <a:pt x="22836" y="4330"/>
                </a:lnTo>
                <a:lnTo>
                  <a:pt x="22796" y="4269"/>
                </a:lnTo>
                <a:lnTo>
                  <a:pt x="22736" y="4209"/>
                </a:lnTo>
                <a:lnTo>
                  <a:pt x="22655" y="4189"/>
                </a:lnTo>
                <a:lnTo>
                  <a:pt x="22595" y="4148"/>
                </a:lnTo>
                <a:lnTo>
                  <a:pt x="22434" y="4128"/>
                </a:lnTo>
                <a:lnTo>
                  <a:pt x="22293" y="4169"/>
                </a:lnTo>
                <a:lnTo>
                  <a:pt x="22132" y="4229"/>
                </a:lnTo>
                <a:lnTo>
                  <a:pt x="22071" y="4289"/>
                </a:lnTo>
                <a:lnTo>
                  <a:pt x="22011" y="4350"/>
                </a:lnTo>
                <a:lnTo>
                  <a:pt x="21971" y="4430"/>
                </a:lnTo>
                <a:lnTo>
                  <a:pt x="21930" y="4511"/>
                </a:lnTo>
                <a:lnTo>
                  <a:pt x="21870" y="4672"/>
                </a:lnTo>
                <a:lnTo>
                  <a:pt x="21830" y="4833"/>
                </a:lnTo>
                <a:lnTo>
                  <a:pt x="21769" y="5196"/>
                </a:lnTo>
                <a:lnTo>
                  <a:pt x="21749" y="5558"/>
                </a:lnTo>
                <a:lnTo>
                  <a:pt x="21729" y="5900"/>
                </a:lnTo>
                <a:lnTo>
                  <a:pt x="21669" y="6686"/>
                </a:lnTo>
                <a:lnTo>
                  <a:pt x="21608" y="7491"/>
                </a:lnTo>
                <a:lnTo>
                  <a:pt x="21467" y="10492"/>
                </a:lnTo>
                <a:lnTo>
                  <a:pt x="21467" y="10532"/>
                </a:lnTo>
                <a:lnTo>
                  <a:pt x="20219" y="11599"/>
                </a:lnTo>
                <a:lnTo>
                  <a:pt x="18165" y="13351"/>
                </a:lnTo>
                <a:lnTo>
                  <a:pt x="17903" y="13069"/>
                </a:lnTo>
                <a:lnTo>
                  <a:pt x="18567" y="11579"/>
                </a:lnTo>
                <a:lnTo>
                  <a:pt x="18849" y="10874"/>
                </a:lnTo>
                <a:lnTo>
                  <a:pt x="19171" y="10874"/>
                </a:lnTo>
                <a:lnTo>
                  <a:pt x="19494" y="10834"/>
                </a:lnTo>
                <a:lnTo>
                  <a:pt x="19635" y="10794"/>
                </a:lnTo>
                <a:lnTo>
                  <a:pt x="19776" y="10754"/>
                </a:lnTo>
                <a:lnTo>
                  <a:pt x="19937" y="10693"/>
                </a:lnTo>
                <a:lnTo>
                  <a:pt x="20058" y="10613"/>
                </a:lnTo>
                <a:lnTo>
                  <a:pt x="20178" y="10532"/>
                </a:lnTo>
                <a:lnTo>
                  <a:pt x="20279" y="10411"/>
                </a:lnTo>
                <a:lnTo>
                  <a:pt x="20360" y="10290"/>
                </a:lnTo>
                <a:lnTo>
                  <a:pt x="20420" y="10149"/>
                </a:lnTo>
                <a:lnTo>
                  <a:pt x="20440" y="10008"/>
                </a:lnTo>
                <a:lnTo>
                  <a:pt x="20420" y="9868"/>
                </a:lnTo>
                <a:lnTo>
                  <a:pt x="20380" y="9787"/>
                </a:lnTo>
                <a:lnTo>
                  <a:pt x="20339" y="9727"/>
                </a:lnTo>
                <a:lnTo>
                  <a:pt x="20299" y="9686"/>
                </a:lnTo>
                <a:lnTo>
                  <a:pt x="20219" y="9626"/>
                </a:lnTo>
                <a:lnTo>
                  <a:pt x="20098" y="9586"/>
                </a:lnTo>
                <a:lnTo>
                  <a:pt x="19977" y="9565"/>
                </a:lnTo>
                <a:lnTo>
                  <a:pt x="19856" y="9565"/>
                </a:lnTo>
                <a:lnTo>
                  <a:pt x="19715" y="9586"/>
                </a:lnTo>
                <a:lnTo>
                  <a:pt x="19474" y="9666"/>
                </a:lnTo>
                <a:lnTo>
                  <a:pt x="19212" y="9747"/>
                </a:lnTo>
                <a:lnTo>
                  <a:pt x="19192" y="9545"/>
                </a:lnTo>
                <a:lnTo>
                  <a:pt x="19131" y="9344"/>
                </a:lnTo>
                <a:lnTo>
                  <a:pt x="19091" y="9284"/>
                </a:lnTo>
                <a:lnTo>
                  <a:pt x="19031" y="9223"/>
                </a:lnTo>
                <a:lnTo>
                  <a:pt x="18950" y="9163"/>
                </a:lnTo>
                <a:lnTo>
                  <a:pt x="18869" y="9122"/>
                </a:lnTo>
                <a:lnTo>
                  <a:pt x="18789" y="9102"/>
                </a:lnTo>
                <a:lnTo>
                  <a:pt x="18688" y="9082"/>
                </a:lnTo>
                <a:lnTo>
                  <a:pt x="18608" y="9082"/>
                </a:lnTo>
                <a:lnTo>
                  <a:pt x="18527" y="9102"/>
                </a:lnTo>
                <a:lnTo>
                  <a:pt x="18406" y="9163"/>
                </a:lnTo>
                <a:lnTo>
                  <a:pt x="18306" y="9223"/>
                </a:lnTo>
                <a:lnTo>
                  <a:pt x="18205" y="9304"/>
                </a:lnTo>
                <a:lnTo>
                  <a:pt x="18144" y="9364"/>
                </a:lnTo>
                <a:lnTo>
                  <a:pt x="18064" y="9223"/>
                </a:lnTo>
                <a:lnTo>
                  <a:pt x="17983" y="9062"/>
                </a:lnTo>
                <a:lnTo>
                  <a:pt x="17923" y="8901"/>
                </a:lnTo>
                <a:lnTo>
                  <a:pt x="17863" y="8820"/>
                </a:lnTo>
                <a:lnTo>
                  <a:pt x="17802" y="8740"/>
                </a:lnTo>
                <a:lnTo>
                  <a:pt x="17742" y="8679"/>
                </a:lnTo>
                <a:lnTo>
                  <a:pt x="17641" y="8659"/>
                </a:lnTo>
                <a:lnTo>
                  <a:pt x="17560" y="8659"/>
                </a:lnTo>
                <a:lnTo>
                  <a:pt x="17460" y="8700"/>
                </a:lnTo>
                <a:lnTo>
                  <a:pt x="17339" y="8780"/>
                </a:lnTo>
                <a:lnTo>
                  <a:pt x="17218" y="8881"/>
                </a:lnTo>
                <a:lnTo>
                  <a:pt x="17138" y="8981"/>
                </a:lnTo>
                <a:lnTo>
                  <a:pt x="17097" y="9082"/>
                </a:lnTo>
                <a:lnTo>
                  <a:pt x="17057" y="9183"/>
                </a:lnTo>
                <a:lnTo>
                  <a:pt x="17037" y="9304"/>
                </a:lnTo>
                <a:lnTo>
                  <a:pt x="17057" y="9404"/>
                </a:lnTo>
                <a:lnTo>
                  <a:pt x="17077" y="9525"/>
                </a:lnTo>
                <a:lnTo>
                  <a:pt x="17117" y="9646"/>
                </a:lnTo>
                <a:lnTo>
                  <a:pt x="17158" y="9767"/>
                </a:lnTo>
                <a:lnTo>
                  <a:pt x="17299" y="9988"/>
                </a:lnTo>
                <a:lnTo>
                  <a:pt x="17480" y="10190"/>
                </a:lnTo>
                <a:lnTo>
                  <a:pt x="17661" y="10371"/>
                </a:lnTo>
                <a:lnTo>
                  <a:pt x="17440" y="10935"/>
                </a:lnTo>
                <a:lnTo>
                  <a:pt x="16836" y="12284"/>
                </a:lnTo>
                <a:lnTo>
                  <a:pt x="16695" y="12224"/>
                </a:lnTo>
                <a:lnTo>
                  <a:pt x="16513" y="12143"/>
                </a:lnTo>
                <a:lnTo>
                  <a:pt x="16393" y="12022"/>
                </a:lnTo>
                <a:lnTo>
                  <a:pt x="16252" y="11922"/>
                </a:lnTo>
                <a:lnTo>
                  <a:pt x="16090" y="11841"/>
                </a:lnTo>
                <a:lnTo>
                  <a:pt x="15929" y="11760"/>
                </a:lnTo>
                <a:lnTo>
                  <a:pt x="15768" y="11680"/>
                </a:lnTo>
                <a:lnTo>
                  <a:pt x="15607" y="11640"/>
                </a:lnTo>
                <a:lnTo>
                  <a:pt x="15426" y="11599"/>
                </a:lnTo>
                <a:lnTo>
                  <a:pt x="15245" y="11579"/>
                </a:lnTo>
                <a:lnTo>
                  <a:pt x="15003" y="11579"/>
                </a:lnTo>
                <a:lnTo>
                  <a:pt x="15043" y="8377"/>
                </a:lnTo>
                <a:lnTo>
                  <a:pt x="15043" y="7189"/>
                </a:lnTo>
                <a:lnTo>
                  <a:pt x="15245" y="7149"/>
                </a:lnTo>
                <a:lnTo>
                  <a:pt x="15466" y="7048"/>
                </a:lnTo>
                <a:lnTo>
                  <a:pt x="15688" y="6948"/>
                </a:lnTo>
                <a:lnTo>
                  <a:pt x="16111" y="6726"/>
                </a:lnTo>
                <a:lnTo>
                  <a:pt x="17057" y="6162"/>
                </a:lnTo>
                <a:lnTo>
                  <a:pt x="17520" y="5860"/>
                </a:lnTo>
                <a:lnTo>
                  <a:pt x="17963" y="5558"/>
                </a:lnTo>
                <a:lnTo>
                  <a:pt x="18849" y="4914"/>
                </a:lnTo>
                <a:lnTo>
                  <a:pt x="19695" y="4229"/>
                </a:lnTo>
                <a:lnTo>
                  <a:pt x="20118" y="3927"/>
                </a:lnTo>
                <a:lnTo>
                  <a:pt x="20339" y="3746"/>
                </a:lnTo>
                <a:lnTo>
                  <a:pt x="20541" y="3565"/>
                </a:lnTo>
                <a:lnTo>
                  <a:pt x="20742" y="3383"/>
                </a:lnTo>
                <a:lnTo>
                  <a:pt x="20923" y="3182"/>
                </a:lnTo>
                <a:lnTo>
                  <a:pt x="21064" y="2960"/>
                </a:lnTo>
                <a:lnTo>
                  <a:pt x="21105" y="2840"/>
                </a:lnTo>
                <a:lnTo>
                  <a:pt x="21145" y="2719"/>
                </a:lnTo>
                <a:lnTo>
                  <a:pt x="21165" y="2618"/>
                </a:lnTo>
                <a:lnTo>
                  <a:pt x="21145" y="2517"/>
                </a:lnTo>
                <a:lnTo>
                  <a:pt x="21105" y="2417"/>
                </a:lnTo>
                <a:lnTo>
                  <a:pt x="21044" y="2336"/>
                </a:lnTo>
                <a:lnTo>
                  <a:pt x="20964" y="2296"/>
                </a:lnTo>
                <a:lnTo>
                  <a:pt x="20863" y="2256"/>
                </a:lnTo>
                <a:lnTo>
                  <a:pt x="20762" y="2235"/>
                </a:lnTo>
                <a:lnTo>
                  <a:pt x="20662" y="2235"/>
                </a:lnTo>
                <a:lnTo>
                  <a:pt x="20541" y="2256"/>
                </a:lnTo>
                <a:lnTo>
                  <a:pt x="20420" y="2296"/>
                </a:lnTo>
                <a:lnTo>
                  <a:pt x="20319" y="2356"/>
                </a:lnTo>
                <a:lnTo>
                  <a:pt x="20219" y="2417"/>
                </a:lnTo>
                <a:lnTo>
                  <a:pt x="20017" y="2558"/>
                </a:lnTo>
                <a:lnTo>
                  <a:pt x="19836" y="2719"/>
                </a:lnTo>
                <a:lnTo>
                  <a:pt x="19071" y="3383"/>
                </a:lnTo>
                <a:lnTo>
                  <a:pt x="18265" y="4028"/>
                </a:lnTo>
                <a:lnTo>
                  <a:pt x="17440" y="4652"/>
                </a:lnTo>
                <a:lnTo>
                  <a:pt x="16614" y="5256"/>
                </a:lnTo>
                <a:lnTo>
                  <a:pt x="15788" y="5860"/>
                </a:lnTo>
                <a:lnTo>
                  <a:pt x="15406" y="6122"/>
                </a:lnTo>
                <a:lnTo>
                  <a:pt x="15043" y="6424"/>
                </a:lnTo>
                <a:lnTo>
                  <a:pt x="15043" y="4370"/>
                </a:lnTo>
                <a:lnTo>
                  <a:pt x="15043" y="3746"/>
                </a:lnTo>
                <a:lnTo>
                  <a:pt x="15486" y="3726"/>
                </a:lnTo>
                <a:lnTo>
                  <a:pt x="15909" y="3685"/>
                </a:lnTo>
                <a:lnTo>
                  <a:pt x="16111" y="3625"/>
                </a:lnTo>
                <a:lnTo>
                  <a:pt x="16332" y="3585"/>
                </a:lnTo>
                <a:lnTo>
                  <a:pt x="16533" y="3504"/>
                </a:lnTo>
                <a:lnTo>
                  <a:pt x="16735" y="3424"/>
                </a:lnTo>
                <a:lnTo>
                  <a:pt x="16956" y="3323"/>
                </a:lnTo>
                <a:lnTo>
                  <a:pt x="17178" y="3202"/>
                </a:lnTo>
                <a:lnTo>
                  <a:pt x="17420" y="3081"/>
                </a:lnTo>
                <a:lnTo>
                  <a:pt x="17621" y="2920"/>
                </a:lnTo>
                <a:lnTo>
                  <a:pt x="17802" y="2739"/>
                </a:lnTo>
                <a:lnTo>
                  <a:pt x="17963" y="2558"/>
                </a:lnTo>
                <a:lnTo>
                  <a:pt x="18024" y="2457"/>
                </a:lnTo>
                <a:lnTo>
                  <a:pt x="18084" y="2336"/>
                </a:lnTo>
                <a:lnTo>
                  <a:pt x="18124" y="2215"/>
                </a:lnTo>
                <a:lnTo>
                  <a:pt x="18144" y="2094"/>
                </a:lnTo>
                <a:lnTo>
                  <a:pt x="18144" y="2014"/>
                </a:lnTo>
                <a:lnTo>
                  <a:pt x="18124" y="1933"/>
                </a:lnTo>
                <a:lnTo>
                  <a:pt x="18084" y="1853"/>
                </a:lnTo>
                <a:lnTo>
                  <a:pt x="18024" y="1792"/>
                </a:lnTo>
                <a:lnTo>
                  <a:pt x="17943" y="1732"/>
                </a:lnTo>
                <a:lnTo>
                  <a:pt x="17863" y="1692"/>
                </a:lnTo>
                <a:lnTo>
                  <a:pt x="17782" y="1651"/>
                </a:lnTo>
                <a:lnTo>
                  <a:pt x="17701" y="1651"/>
                </a:lnTo>
                <a:lnTo>
                  <a:pt x="17581" y="1672"/>
                </a:lnTo>
                <a:lnTo>
                  <a:pt x="17480" y="1692"/>
                </a:lnTo>
                <a:lnTo>
                  <a:pt x="17299" y="1772"/>
                </a:lnTo>
                <a:lnTo>
                  <a:pt x="17117" y="1893"/>
                </a:lnTo>
                <a:lnTo>
                  <a:pt x="16936" y="2014"/>
                </a:lnTo>
                <a:lnTo>
                  <a:pt x="16755" y="2135"/>
                </a:lnTo>
                <a:lnTo>
                  <a:pt x="16554" y="2215"/>
                </a:lnTo>
                <a:lnTo>
                  <a:pt x="16352" y="2316"/>
                </a:lnTo>
                <a:lnTo>
                  <a:pt x="16151" y="2376"/>
                </a:lnTo>
                <a:lnTo>
                  <a:pt x="15869" y="2457"/>
                </a:lnTo>
                <a:lnTo>
                  <a:pt x="15587" y="2517"/>
                </a:lnTo>
                <a:lnTo>
                  <a:pt x="15325" y="2537"/>
                </a:lnTo>
                <a:lnTo>
                  <a:pt x="15043" y="2537"/>
                </a:lnTo>
                <a:lnTo>
                  <a:pt x="15023" y="2457"/>
                </a:lnTo>
                <a:lnTo>
                  <a:pt x="15003" y="1974"/>
                </a:lnTo>
                <a:lnTo>
                  <a:pt x="14983" y="1490"/>
                </a:lnTo>
                <a:lnTo>
                  <a:pt x="14922" y="1007"/>
                </a:lnTo>
                <a:lnTo>
                  <a:pt x="14882" y="846"/>
                </a:lnTo>
                <a:lnTo>
                  <a:pt x="14822" y="705"/>
                </a:lnTo>
                <a:lnTo>
                  <a:pt x="14761" y="564"/>
                </a:lnTo>
                <a:lnTo>
                  <a:pt x="14701" y="423"/>
                </a:lnTo>
                <a:lnTo>
                  <a:pt x="14681" y="262"/>
                </a:lnTo>
                <a:lnTo>
                  <a:pt x="14661" y="202"/>
                </a:lnTo>
                <a:lnTo>
                  <a:pt x="14620" y="141"/>
                </a:lnTo>
                <a:lnTo>
                  <a:pt x="14540" y="61"/>
                </a:lnTo>
                <a:lnTo>
                  <a:pt x="14439" y="20"/>
                </a:lnTo>
                <a:lnTo>
                  <a:pt x="1431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/>
          <p:nvPr/>
        </p:nvSpPr>
        <p:spPr>
          <a:xfrm>
            <a:off x="4949395" y="2795701"/>
            <a:ext cx="255864" cy="586764"/>
          </a:xfrm>
          <a:custGeom>
            <a:pathLst>
              <a:path extrusionOk="0" h="36248" w="20339">
                <a:moveTo>
                  <a:pt x="11478" y="1450"/>
                </a:moveTo>
                <a:lnTo>
                  <a:pt x="11539" y="1571"/>
                </a:lnTo>
                <a:lnTo>
                  <a:pt x="11780" y="2195"/>
                </a:lnTo>
                <a:lnTo>
                  <a:pt x="12022" y="2840"/>
                </a:lnTo>
                <a:lnTo>
                  <a:pt x="12123" y="3142"/>
                </a:lnTo>
                <a:lnTo>
                  <a:pt x="12223" y="3464"/>
                </a:lnTo>
                <a:lnTo>
                  <a:pt x="12304" y="3786"/>
                </a:lnTo>
                <a:lnTo>
                  <a:pt x="12344" y="4109"/>
                </a:lnTo>
                <a:lnTo>
                  <a:pt x="12364" y="4411"/>
                </a:lnTo>
                <a:lnTo>
                  <a:pt x="12364" y="4713"/>
                </a:lnTo>
                <a:lnTo>
                  <a:pt x="12304" y="5337"/>
                </a:lnTo>
                <a:lnTo>
                  <a:pt x="12284" y="5619"/>
                </a:lnTo>
                <a:lnTo>
                  <a:pt x="12223" y="5881"/>
                </a:lnTo>
                <a:lnTo>
                  <a:pt x="12163" y="6142"/>
                </a:lnTo>
                <a:lnTo>
                  <a:pt x="12062" y="6384"/>
                </a:lnTo>
                <a:lnTo>
                  <a:pt x="11941" y="6646"/>
                </a:lnTo>
                <a:lnTo>
                  <a:pt x="11821" y="6867"/>
                </a:lnTo>
                <a:lnTo>
                  <a:pt x="11660" y="7089"/>
                </a:lnTo>
                <a:lnTo>
                  <a:pt x="11478" y="7310"/>
                </a:lnTo>
                <a:lnTo>
                  <a:pt x="11337" y="7451"/>
                </a:lnTo>
                <a:lnTo>
                  <a:pt x="11196" y="7572"/>
                </a:lnTo>
                <a:lnTo>
                  <a:pt x="11035" y="7693"/>
                </a:lnTo>
                <a:lnTo>
                  <a:pt x="10874" y="7794"/>
                </a:lnTo>
                <a:lnTo>
                  <a:pt x="10955" y="6968"/>
                </a:lnTo>
                <a:lnTo>
                  <a:pt x="10975" y="6545"/>
                </a:lnTo>
                <a:lnTo>
                  <a:pt x="10975" y="6142"/>
                </a:lnTo>
                <a:lnTo>
                  <a:pt x="10955" y="6001"/>
                </a:lnTo>
                <a:lnTo>
                  <a:pt x="10914" y="5881"/>
                </a:lnTo>
                <a:lnTo>
                  <a:pt x="10854" y="5780"/>
                </a:lnTo>
                <a:lnTo>
                  <a:pt x="10774" y="5699"/>
                </a:lnTo>
                <a:lnTo>
                  <a:pt x="10693" y="5619"/>
                </a:lnTo>
                <a:lnTo>
                  <a:pt x="10592" y="5558"/>
                </a:lnTo>
                <a:lnTo>
                  <a:pt x="10471" y="5518"/>
                </a:lnTo>
                <a:lnTo>
                  <a:pt x="10351" y="5478"/>
                </a:lnTo>
                <a:lnTo>
                  <a:pt x="10109" y="5478"/>
                </a:lnTo>
                <a:lnTo>
                  <a:pt x="10008" y="5518"/>
                </a:lnTo>
                <a:lnTo>
                  <a:pt x="9887" y="5558"/>
                </a:lnTo>
                <a:lnTo>
                  <a:pt x="9807" y="5619"/>
                </a:lnTo>
                <a:lnTo>
                  <a:pt x="9726" y="5720"/>
                </a:lnTo>
                <a:lnTo>
                  <a:pt x="9666" y="5820"/>
                </a:lnTo>
                <a:lnTo>
                  <a:pt x="9646" y="5961"/>
                </a:lnTo>
                <a:lnTo>
                  <a:pt x="9565" y="6505"/>
                </a:lnTo>
                <a:lnTo>
                  <a:pt x="9525" y="7069"/>
                </a:lnTo>
                <a:lnTo>
                  <a:pt x="9485" y="8176"/>
                </a:lnTo>
                <a:lnTo>
                  <a:pt x="9142" y="7774"/>
                </a:lnTo>
                <a:lnTo>
                  <a:pt x="8981" y="7572"/>
                </a:lnTo>
                <a:lnTo>
                  <a:pt x="8840" y="7351"/>
                </a:lnTo>
                <a:lnTo>
                  <a:pt x="8720" y="7089"/>
                </a:lnTo>
                <a:lnTo>
                  <a:pt x="8619" y="6807"/>
                </a:lnTo>
                <a:lnTo>
                  <a:pt x="8558" y="6525"/>
                </a:lnTo>
                <a:lnTo>
                  <a:pt x="8518" y="6223"/>
                </a:lnTo>
                <a:lnTo>
                  <a:pt x="8518" y="5921"/>
                </a:lnTo>
                <a:lnTo>
                  <a:pt x="8518" y="5639"/>
                </a:lnTo>
                <a:lnTo>
                  <a:pt x="8558" y="5337"/>
                </a:lnTo>
                <a:lnTo>
                  <a:pt x="8599" y="5055"/>
                </a:lnTo>
                <a:lnTo>
                  <a:pt x="8679" y="4753"/>
                </a:lnTo>
                <a:lnTo>
                  <a:pt x="8780" y="4471"/>
                </a:lnTo>
                <a:lnTo>
                  <a:pt x="8881" y="4209"/>
                </a:lnTo>
                <a:lnTo>
                  <a:pt x="9022" y="3947"/>
                </a:lnTo>
                <a:lnTo>
                  <a:pt x="9163" y="3686"/>
                </a:lnTo>
                <a:lnTo>
                  <a:pt x="9324" y="3444"/>
                </a:lnTo>
                <a:lnTo>
                  <a:pt x="9485" y="3202"/>
                </a:lnTo>
                <a:lnTo>
                  <a:pt x="9686" y="2981"/>
                </a:lnTo>
                <a:lnTo>
                  <a:pt x="9867" y="2759"/>
                </a:lnTo>
                <a:lnTo>
                  <a:pt x="10089" y="2558"/>
                </a:lnTo>
                <a:lnTo>
                  <a:pt x="10532" y="2155"/>
                </a:lnTo>
                <a:lnTo>
                  <a:pt x="10995" y="1773"/>
                </a:lnTo>
                <a:lnTo>
                  <a:pt x="11478" y="1450"/>
                </a:lnTo>
                <a:close/>
                <a:moveTo>
                  <a:pt x="11317" y="11439"/>
                </a:moveTo>
                <a:lnTo>
                  <a:pt x="12203" y="11499"/>
                </a:lnTo>
                <a:lnTo>
                  <a:pt x="13109" y="11600"/>
                </a:lnTo>
                <a:lnTo>
                  <a:pt x="13996" y="11741"/>
                </a:lnTo>
                <a:lnTo>
                  <a:pt x="14861" y="11902"/>
                </a:lnTo>
                <a:lnTo>
                  <a:pt x="15747" y="12123"/>
                </a:lnTo>
                <a:lnTo>
                  <a:pt x="16613" y="12365"/>
                </a:lnTo>
                <a:lnTo>
                  <a:pt x="17459" y="12647"/>
                </a:lnTo>
                <a:lnTo>
                  <a:pt x="16996" y="12888"/>
                </a:lnTo>
                <a:lnTo>
                  <a:pt x="16533" y="13090"/>
                </a:lnTo>
                <a:lnTo>
                  <a:pt x="16070" y="13291"/>
                </a:lnTo>
                <a:lnTo>
                  <a:pt x="15607" y="13472"/>
                </a:lnTo>
                <a:lnTo>
                  <a:pt x="15123" y="13634"/>
                </a:lnTo>
                <a:lnTo>
                  <a:pt x="14640" y="13795"/>
                </a:lnTo>
                <a:lnTo>
                  <a:pt x="14157" y="13936"/>
                </a:lnTo>
                <a:lnTo>
                  <a:pt x="13673" y="14056"/>
                </a:lnTo>
                <a:lnTo>
                  <a:pt x="13170" y="14177"/>
                </a:lnTo>
                <a:lnTo>
                  <a:pt x="12687" y="14278"/>
                </a:lnTo>
                <a:lnTo>
                  <a:pt x="12183" y="14358"/>
                </a:lnTo>
                <a:lnTo>
                  <a:pt x="11680" y="14439"/>
                </a:lnTo>
                <a:lnTo>
                  <a:pt x="11176" y="14479"/>
                </a:lnTo>
                <a:lnTo>
                  <a:pt x="10673" y="14540"/>
                </a:lnTo>
                <a:lnTo>
                  <a:pt x="10169" y="14560"/>
                </a:lnTo>
                <a:lnTo>
                  <a:pt x="9646" y="14580"/>
                </a:lnTo>
                <a:lnTo>
                  <a:pt x="9122" y="14580"/>
                </a:lnTo>
                <a:lnTo>
                  <a:pt x="8579" y="14560"/>
                </a:lnTo>
                <a:lnTo>
                  <a:pt x="8035" y="14520"/>
                </a:lnTo>
                <a:lnTo>
                  <a:pt x="7511" y="14479"/>
                </a:lnTo>
                <a:lnTo>
                  <a:pt x="6968" y="14419"/>
                </a:lnTo>
                <a:lnTo>
                  <a:pt x="6444" y="14338"/>
                </a:lnTo>
                <a:lnTo>
                  <a:pt x="5920" y="14238"/>
                </a:lnTo>
                <a:lnTo>
                  <a:pt x="5397" y="14137"/>
                </a:lnTo>
                <a:lnTo>
                  <a:pt x="4873" y="14016"/>
                </a:lnTo>
                <a:lnTo>
                  <a:pt x="4370" y="13895"/>
                </a:lnTo>
                <a:lnTo>
                  <a:pt x="3866" y="13734"/>
                </a:lnTo>
                <a:lnTo>
                  <a:pt x="3363" y="13573"/>
                </a:lnTo>
                <a:lnTo>
                  <a:pt x="2860" y="13432"/>
                </a:lnTo>
                <a:lnTo>
                  <a:pt x="2356" y="13291"/>
                </a:lnTo>
                <a:lnTo>
                  <a:pt x="2034" y="13191"/>
                </a:lnTo>
                <a:lnTo>
                  <a:pt x="2316" y="13090"/>
                </a:lnTo>
                <a:lnTo>
                  <a:pt x="2578" y="12989"/>
                </a:lnTo>
                <a:lnTo>
                  <a:pt x="3121" y="12788"/>
                </a:lnTo>
                <a:lnTo>
                  <a:pt x="3625" y="12586"/>
                </a:lnTo>
                <a:lnTo>
                  <a:pt x="4148" y="12425"/>
                </a:lnTo>
                <a:lnTo>
                  <a:pt x="4652" y="12264"/>
                </a:lnTo>
                <a:lnTo>
                  <a:pt x="5175" y="12103"/>
                </a:lnTo>
                <a:lnTo>
                  <a:pt x="5699" y="11982"/>
                </a:lnTo>
                <a:lnTo>
                  <a:pt x="6222" y="11861"/>
                </a:lnTo>
                <a:lnTo>
                  <a:pt x="6746" y="11761"/>
                </a:lnTo>
                <a:lnTo>
                  <a:pt x="7290" y="11680"/>
                </a:lnTo>
                <a:lnTo>
                  <a:pt x="7813" y="11600"/>
                </a:lnTo>
                <a:lnTo>
                  <a:pt x="8337" y="11539"/>
                </a:lnTo>
                <a:lnTo>
                  <a:pt x="8881" y="11499"/>
                </a:lnTo>
                <a:lnTo>
                  <a:pt x="9424" y="11459"/>
                </a:lnTo>
                <a:lnTo>
                  <a:pt x="9344" y="11559"/>
                </a:lnTo>
                <a:lnTo>
                  <a:pt x="9283" y="11660"/>
                </a:lnTo>
                <a:lnTo>
                  <a:pt x="9243" y="11781"/>
                </a:lnTo>
                <a:lnTo>
                  <a:pt x="9203" y="11902"/>
                </a:lnTo>
                <a:lnTo>
                  <a:pt x="9163" y="12304"/>
                </a:lnTo>
                <a:lnTo>
                  <a:pt x="8860" y="12284"/>
                </a:lnTo>
                <a:lnTo>
                  <a:pt x="8538" y="12264"/>
                </a:lnTo>
                <a:lnTo>
                  <a:pt x="8216" y="12284"/>
                </a:lnTo>
                <a:lnTo>
                  <a:pt x="7914" y="12325"/>
                </a:lnTo>
                <a:lnTo>
                  <a:pt x="7854" y="12345"/>
                </a:lnTo>
                <a:lnTo>
                  <a:pt x="7793" y="12385"/>
                </a:lnTo>
                <a:lnTo>
                  <a:pt x="7693" y="12486"/>
                </a:lnTo>
                <a:lnTo>
                  <a:pt x="7612" y="12586"/>
                </a:lnTo>
                <a:lnTo>
                  <a:pt x="7592" y="12727"/>
                </a:lnTo>
                <a:lnTo>
                  <a:pt x="7592" y="12868"/>
                </a:lnTo>
                <a:lnTo>
                  <a:pt x="7632" y="12989"/>
                </a:lnTo>
                <a:lnTo>
                  <a:pt x="7693" y="13110"/>
                </a:lnTo>
                <a:lnTo>
                  <a:pt x="7813" y="13191"/>
                </a:lnTo>
                <a:lnTo>
                  <a:pt x="8035" y="13311"/>
                </a:lnTo>
                <a:lnTo>
                  <a:pt x="8276" y="13392"/>
                </a:lnTo>
                <a:lnTo>
                  <a:pt x="8538" y="13452"/>
                </a:lnTo>
                <a:lnTo>
                  <a:pt x="8800" y="13493"/>
                </a:lnTo>
                <a:lnTo>
                  <a:pt x="9344" y="13553"/>
                </a:lnTo>
                <a:lnTo>
                  <a:pt x="9847" y="13573"/>
                </a:lnTo>
                <a:lnTo>
                  <a:pt x="10391" y="13593"/>
                </a:lnTo>
                <a:lnTo>
                  <a:pt x="10914" y="13593"/>
                </a:lnTo>
                <a:lnTo>
                  <a:pt x="11438" y="13553"/>
                </a:lnTo>
                <a:lnTo>
                  <a:pt x="11962" y="13493"/>
                </a:lnTo>
                <a:lnTo>
                  <a:pt x="12082" y="13472"/>
                </a:lnTo>
                <a:lnTo>
                  <a:pt x="12203" y="13432"/>
                </a:lnTo>
                <a:lnTo>
                  <a:pt x="12324" y="13372"/>
                </a:lnTo>
                <a:lnTo>
                  <a:pt x="12425" y="13311"/>
                </a:lnTo>
                <a:lnTo>
                  <a:pt x="12485" y="13211"/>
                </a:lnTo>
                <a:lnTo>
                  <a:pt x="12546" y="13110"/>
                </a:lnTo>
                <a:lnTo>
                  <a:pt x="12586" y="12989"/>
                </a:lnTo>
                <a:lnTo>
                  <a:pt x="12606" y="12868"/>
                </a:lnTo>
                <a:lnTo>
                  <a:pt x="12586" y="12747"/>
                </a:lnTo>
                <a:lnTo>
                  <a:pt x="12546" y="12627"/>
                </a:lnTo>
                <a:lnTo>
                  <a:pt x="12485" y="12506"/>
                </a:lnTo>
                <a:lnTo>
                  <a:pt x="12425" y="12405"/>
                </a:lnTo>
                <a:lnTo>
                  <a:pt x="12324" y="12325"/>
                </a:lnTo>
                <a:lnTo>
                  <a:pt x="12203" y="12264"/>
                </a:lnTo>
                <a:lnTo>
                  <a:pt x="12082" y="12224"/>
                </a:lnTo>
                <a:lnTo>
                  <a:pt x="11962" y="12224"/>
                </a:lnTo>
                <a:lnTo>
                  <a:pt x="11478" y="12264"/>
                </a:lnTo>
                <a:lnTo>
                  <a:pt x="10995" y="12304"/>
                </a:lnTo>
                <a:lnTo>
                  <a:pt x="10512" y="12325"/>
                </a:lnTo>
                <a:lnTo>
                  <a:pt x="10028" y="12345"/>
                </a:lnTo>
                <a:lnTo>
                  <a:pt x="10028" y="12224"/>
                </a:lnTo>
                <a:lnTo>
                  <a:pt x="10069" y="12184"/>
                </a:lnTo>
                <a:lnTo>
                  <a:pt x="10129" y="12164"/>
                </a:lnTo>
                <a:lnTo>
                  <a:pt x="10169" y="12103"/>
                </a:lnTo>
                <a:lnTo>
                  <a:pt x="10210" y="12043"/>
                </a:lnTo>
                <a:lnTo>
                  <a:pt x="10331" y="11741"/>
                </a:lnTo>
                <a:lnTo>
                  <a:pt x="10411" y="11439"/>
                </a:lnTo>
                <a:close/>
                <a:moveTo>
                  <a:pt x="18385" y="21870"/>
                </a:moveTo>
                <a:lnTo>
                  <a:pt x="18406" y="22172"/>
                </a:lnTo>
                <a:lnTo>
                  <a:pt x="17681" y="23461"/>
                </a:lnTo>
                <a:lnTo>
                  <a:pt x="16694" y="24045"/>
                </a:lnTo>
                <a:lnTo>
                  <a:pt x="16493" y="23863"/>
                </a:lnTo>
                <a:lnTo>
                  <a:pt x="16291" y="23642"/>
                </a:lnTo>
                <a:lnTo>
                  <a:pt x="16130" y="23420"/>
                </a:lnTo>
                <a:lnTo>
                  <a:pt x="15989" y="23179"/>
                </a:lnTo>
                <a:lnTo>
                  <a:pt x="16372" y="23038"/>
                </a:lnTo>
                <a:lnTo>
                  <a:pt x="16774" y="22856"/>
                </a:lnTo>
                <a:lnTo>
                  <a:pt x="17177" y="22655"/>
                </a:lnTo>
                <a:lnTo>
                  <a:pt x="17580" y="22434"/>
                </a:lnTo>
                <a:lnTo>
                  <a:pt x="18003" y="22172"/>
                </a:lnTo>
                <a:lnTo>
                  <a:pt x="18184" y="22031"/>
                </a:lnTo>
                <a:lnTo>
                  <a:pt x="18385" y="21870"/>
                </a:lnTo>
                <a:close/>
                <a:moveTo>
                  <a:pt x="17862" y="14117"/>
                </a:moveTo>
                <a:lnTo>
                  <a:pt x="17902" y="14560"/>
                </a:lnTo>
                <a:lnTo>
                  <a:pt x="17942" y="15023"/>
                </a:lnTo>
                <a:lnTo>
                  <a:pt x="17942" y="15204"/>
                </a:lnTo>
                <a:lnTo>
                  <a:pt x="17842" y="15265"/>
                </a:lnTo>
                <a:lnTo>
                  <a:pt x="17399" y="15627"/>
                </a:lnTo>
                <a:lnTo>
                  <a:pt x="17157" y="15808"/>
                </a:lnTo>
                <a:lnTo>
                  <a:pt x="16936" y="15949"/>
                </a:lnTo>
                <a:lnTo>
                  <a:pt x="16694" y="16090"/>
                </a:lnTo>
                <a:lnTo>
                  <a:pt x="16452" y="16231"/>
                </a:lnTo>
                <a:lnTo>
                  <a:pt x="16190" y="16332"/>
                </a:lnTo>
                <a:lnTo>
                  <a:pt x="15909" y="16433"/>
                </a:lnTo>
                <a:lnTo>
                  <a:pt x="15627" y="16513"/>
                </a:lnTo>
                <a:lnTo>
                  <a:pt x="15345" y="16574"/>
                </a:lnTo>
                <a:lnTo>
                  <a:pt x="15063" y="16634"/>
                </a:lnTo>
                <a:lnTo>
                  <a:pt x="14781" y="16654"/>
                </a:lnTo>
                <a:lnTo>
                  <a:pt x="14519" y="16674"/>
                </a:lnTo>
                <a:lnTo>
                  <a:pt x="14257" y="16674"/>
                </a:lnTo>
                <a:lnTo>
                  <a:pt x="13975" y="16694"/>
                </a:lnTo>
                <a:lnTo>
                  <a:pt x="13855" y="16735"/>
                </a:lnTo>
                <a:lnTo>
                  <a:pt x="13714" y="16775"/>
                </a:lnTo>
                <a:lnTo>
                  <a:pt x="13673" y="16795"/>
                </a:lnTo>
                <a:lnTo>
                  <a:pt x="13613" y="16835"/>
                </a:lnTo>
                <a:lnTo>
                  <a:pt x="13573" y="16896"/>
                </a:lnTo>
                <a:lnTo>
                  <a:pt x="13552" y="16936"/>
                </a:lnTo>
                <a:lnTo>
                  <a:pt x="13532" y="16996"/>
                </a:lnTo>
                <a:lnTo>
                  <a:pt x="13552" y="17057"/>
                </a:lnTo>
                <a:lnTo>
                  <a:pt x="13573" y="17117"/>
                </a:lnTo>
                <a:lnTo>
                  <a:pt x="13613" y="17158"/>
                </a:lnTo>
                <a:lnTo>
                  <a:pt x="13734" y="17258"/>
                </a:lnTo>
                <a:lnTo>
                  <a:pt x="13875" y="17339"/>
                </a:lnTo>
                <a:lnTo>
                  <a:pt x="14036" y="17379"/>
                </a:lnTo>
                <a:lnTo>
                  <a:pt x="14177" y="17440"/>
                </a:lnTo>
                <a:lnTo>
                  <a:pt x="14338" y="17460"/>
                </a:lnTo>
                <a:lnTo>
                  <a:pt x="14499" y="17480"/>
                </a:lnTo>
                <a:lnTo>
                  <a:pt x="14841" y="17500"/>
                </a:lnTo>
                <a:lnTo>
                  <a:pt x="15184" y="17480"/>
                </a:lnTo>
                <a:lnTo>
                  <a:pt x="15526" y="17419"/>
                </a:lnTo>
                <a:lnTo>
                  <a:pt x="15848" y="17359"/>
                </a:lnTo>
                <a:lnTo>
                  <a:pt x="16130" y="17278"/>
                </a:lnTo>
                <a:lnTo>
                  <a:pt x="16372" y="17198"/>
                </a:lnTo>
                <a:lnTo>
                  <a:pt x="16634" y="17117"/>
                </a:lnTo>
                <a:lnTo>
                  <a:pt x="16875" y="17017"/>
                </a:lnTo>
                <a:lnTo>
                  <a:pt x="17117" y="16896"/>
                </a:lnTo>
                <a:lnTo>
                  <a:pt x="17358" y="16755"/>
                </a:lnTo>
                <a:lnTo>
                  <a:pt x="17600" y="16614"/>
                </a:lnTo>
                <a:lnTo>
                  <a:pt x="17822" y="16473"/>
                </a:lnTo>
                <a:lnTo>
                  <a:pt x="18023" y="16292"/>
                </a:lnTo>
                <a:lnTo>
                  <a:pt x="18063" y="16956"/>
                </a:lnTo>
                <a:lnTo>
                  <a:pt x="17640" y="17299"/>
                </a:lnTo>
                <a:lnTo>
                  <a:pt x="17197" y="17601"/>
                </a:lnTo>
                <a:lnTo>
                  <a:pt x="16734" y="17903"/>
                </a:lnTo>
                <a:lnTo>
                  <a:pt x="16271" y="18164"/>
                </a:lnTo>
                <a:lnTo>
                  <a:pt x="16009" y="18326"/>
                </a:lnTo>
                <a:lnTo>
                  <a:pt x="15727" y="18446"/>
                </a:lnTo>
                <a:lnTo>
                  <a:pt x="15466" y="18587"/>
                </a:lnTo>
                <a:lnTo>
                  <a:pt x="15184" y="18728"/>
                </a:lnTo>
                <a:lnTo>
                  <a:pt x="14962" y="18889"/>
                </a:lnTo>
                <a:lnTo>
                  <a:pt x="14720" y="19071"/>
                </a:lnTo>
                <a:lnTo>
                  <a:pt x="14479" y="19252"/>
                </a:lnTo>
                <a:lnTo>
                  <a:pt x="14358" y="19332"/>
                </a:lnTo>
                <a:lnTo>
                  <a:pt x="14217" y="19393"/>
                </a:lnTo>
                <a:lnTo>
                  <a:pt x="14197" y="19413"/>
                </a:lnTo>
                <a:lnTo>
                  <a:pt x="14177" y="19473"/>
                </a:lnTo>
                <a:lnTo>
                  <a:pt x="14197" y="19514"/>
                </a:lnTo>
                <a:lnTo>
                  <a:pt x="14237" y="19534"/>
                </a:lnTo>
                <a:lnTo>
                  <a:pt x="14539" y="19534"/>
                </a:lnTo>
                <a:lnTo>
                  <a:pt x="14821" y="19574"/>
                </a:lnTo>
                <a:lnTo>
                  <a:pt x="15103" y="19594"/>
                </a:lnTo>
                <a:lnTo>
                  <a:pt x="15264" y="19594"/>
                </a:lnTo>
                <a:lnTo>
                  <a:pt x="15405" y="19574"/>
                </a:lnTo>
                <a:lnTo>
                  <a:pt x="15747" y="19514"/>
                </a:lnTo>
                <a:lnTo>
                  <a:pt x="16070" y="19413"/>
                </a:lnTo>
                <a:lnTo>
                  <a:pt x="16372" y="19292"/>
                </a:lnTo>
                <a:lnTo>
                  <a:pt x="16694" y="19171"/>
                </a:lnTo>
                <a:lnTo>
                  <a:pt x="17077" y="18990"/>
                </a:lnTo>
                <a:lnTo>
                  <a:pt x="17459" y="18789"/>
                </a:lnTo>
                <a:lnTo>
                  <a:pt x="17822" y="18567"/>
                </a:lnTo>
                <a:lnTo>
                  <a:pt x="18164" y="18326"/>
                </a:lnTo>
                <a:lnTo>
                  <a:pt x="18184" y="18789"/>
                </a:lnTo>
                <a:lnTo>
                  <a:pt x="18023" y="18930"/>
                </a:lnTo>
                <a:lnTo>
                  <a:pt x="17882" y="19091"/>
                </a:lnTo>
                <a:lnTo>
                  <a:pt x="17560" y="19413"/>
                </a:lnTo>
                <a:lnTo>
                  <a:pt x="17318" y="19614"/>
                </a:lnTo>
                <a:lnTo>
                  <a:pt x="17056" y="19796"/>
                </a:lnTo>
                <a:lnTo>
                  <a:pt x="16795" y="19957"/>
                </a:lnTo>
                <a:lnTo>
                  <a:pt x="16533" y="20118"/>
                </a:lnTo>
                <a:lnTo>
                  <a:pt x="16251" y="20279"/>
                </a:lnTo>
                <a:lnTo>
                  <a:pt x="15969" y="20420"/>
                </a:lnTo>
                <a:lnTo>
                  <a:pt x="15667" y="20541"/>
                </a:lnTo>
                <a:lnTo>
                  <a:pt x="15385" y="20661"/>
                </a:lnTo>
                <a:lnTo>
                  <a:pt x="15103" y="20742"/>
                </a:lnTo>
                <a:lnTo>
                  <a:pt x="14841" y="20843"/>
                </a:lnTo>
                <a:lnTo>
                  <a:pt x="14700" y="20903"/>
                </a:lnTo>
                <a:lnTo>
                  <a:pt x="14579" y="20984"/>
                </a:lnTo>
                <a:lnTo>
                  <a:pt x="14479" y="21064"/>
                </a:lnTo>
                <a:lnTo>
                  <a:pt x="14378" y="21165"/>
                </a:lnTo>
                <a:lnTo>
                  <a:pt x="14358" y="21225"/>
                </a:lnTo>
                <a:lnTo>
                  <a:pt x="14358" y="21286"/>
                </a:lnTo>
                <a:lnTo>
                  <a:pt x="14398" y="21326"/>
                </a:lnTo>
                <a:lnTo>
                  <a:pt x="14439" y="21366"/>
                </a:lnTo>
                <a:lnTo>
                  <a:pt x="14559" y="21447"/>
                </a:lnTo>
                <a:lnTo>
                  <a:pt x="14700" y="21487"/>
                </a:lnTo>
                <a:lnTo>
                  <a:pt x="14841" y="21507"/>
                </a:lnTo>
                <a:lnTo>
                  <a:pt x="15002" y="21507"/>
                </a:lnTo>
                <a:lnTo>
                  <a:pt x="15304" y="21467"/>
                </a:lnTo>
                <a:lnTo>
                  <a:pt x="15586" y="21407"/>
                </a:lnTo>
                <a:lnTo>
                  <a:pt x="15929" y="21286"/>
                </a:lnTo>
                <a:lnTo>
                  <a:pt x="16291" y="21165"/>
                </a:lnTo>
                <a:lnTo>
                  <a:pt x="16613" y="21024"/>
                </a:lnTo>
                <a:lnTo>
                  <a:pt x="16956" y="20863"/>
                </a:lnTo>
                <a:lnTo>
                  <a:pt x="17238" y="20682"/>
                </a:lnTo>
                <a:lnTo>
                  <a:pt x="17540" y="20500"/>
                </a:lnTo>
                <a:lnTo>
                  <a:pt x="17801" y="20299"/>
                </a:lnTo>
                <a:lnTo>
                  <a:pt x="18083" y="20098"/>
                </a:lnTo>
                <a:lnTo>
                  <a:pt x="18265" y="19937"/>
                </a:lnTo>
                <a:lnTo>
                  <a:pt x="18305" y="20702"/>
                </a:lnTo>
                <a:lnTo>
                  <a:pt x="18285" y="20722"/>
                </a:lnTo>
                <a:lnTo>
                  <a:pt x="18063" y="20843"/>
                </a:lnTo>
                <a:lnTo>
                  <a:pt x="17862" y="21024"/>
                </a:lnTo>
                <a:lnTo>
                  <a:pt x="17439" y="21346"/>
                </a:lnTo>
                <a:lnTo>
                  <a:pt x="17197" y="21527"/>
                </a:lnTo>
                <a:lnTo>
                  <a:pt x="16936" y="21689"/>
                </a:lnTo>
                <a:lnTo>
                  <a:pt x="16412" y="21991"/>
                </a:lnTo>
                <a:lnTo>
                  <a:pt x="15687" y="22373"/>
                </a:lnTo>
                <a:lnTo>
                  <a:pt x="15667" y="22212"/>
                </a:lnTo>
                <a:lnTo>
                  <a:pt x="15647" y="22111"/>
                </a:lnTo>
                <a:lnTo>
                  <a:pt x="15627" y="22031"/>
                </a:lnTo>
                <a:lnTo>
                  <a:pt x="15566" y="21930"/>
                </a:lnTo>
                <a:lnTo>
                  <a:pt x="15526" y="21850"/>
                </a:lnTo>
                <a:lnTo>
                  <a:pt x="15385" y="21709"/>
                </a:lnTo>
                <a:lnTo>
                  <a:pt x="15325" y="21648"/>
                </a:lnTo>
                <a:lnTo>
                  <a:pt x="15224" y="21608"/>
                </a:lnTo>
                <a:lnTo>
                  <a:pt x="15143" y="21568"/>
                </a:lnTo>
                <a:lnTo>
                  <a:pt x="15063" y="21548"/>
                </a:lnTo>
                <a:lnTo>
                  <a:pt x="14962" y="21527"/>
                </a:lnTo>
                <a:lnTo>
                  <a:pt x="14861" y="21548"/>
                </a:lnTo>
                <a:lnTo>
                  <a:pt x="14781" y="21568"/>
                </a:lnTo>
                <a:lnTo>
                  <a:pt x="14680" y="21608"/>
                </a:lnTo>
                <a:lnTo>
                  <a:pt x="14600" y="21668"/>
                </a:lnTo>
                <a:lnTo>
                  <a:pt x="14499" y="21749"/>
                </a:lnTo>
                <a:lnTo>
                  <a:pt x="11358" y="24951"/>
                </a:lnTo>
                <a:lnTo>
                  <a:pt x="11076" y="24548"/>
                </a:lnTo>
                <a:lnTo>
                  <a:pt x="10794" y="24145"/>
                </a:lnTo>
                <a:lnTo>
                  <a:pt x="10532" y="23743"/>
                </a:lnTo>
                <a:lnTo>
                  <a:pt x="10270" y="23320"/>
                </a:lnTo>
                <a:lnTo>
                  <a:pt x="10028" y="22897"/>
                </a:lnTo>
                <a:lnTo>
                  <a:pt x="9807" y="22474"/>
                </a:lnTo>
                <a:lnTo>
                  <a:pt x="9585" y="22031"/>
                </a:lnTo>
                <a:lnTo>
                  <a:pt x="9384" y="21588"/>
                </a:lnTo>
                <a:lnTo>
                  <a:pt x="9304" y="21467"/>
                </a:lnTo>
                <a:lnTo>
                  <a:pt x="9203" y="21386"/>
                </a:lnTo>
                <a:lnTo>
                  <a:pt x="9102" y="21326"/>
                </a:lnTo>
                <a:lnTo>
                  <a:pt x="8961" y="21266"/>
                </a:lnTo>
                <a:lnTo>
                  <a:pt x="8840" y="21245"/>
                </a:lnTo>
                <a:lnTo>
                  <a:pt x="8699" y="21266"/>
                </a:lnTo>
                <a:lnTo>
                  <a:pt x="8579" y="21286"/>
                </a:lnTo>
                <a:lnTo>
                  <a:pt x="8458" y="21346"/>
                </a:lnTo>
                <a:lnTo>
                  <a:pt x="8095" y="21588"/>
                </a:lnTo>
                <a:lnTo>
                  <a:pt x="7773" y="21850"/>
                </a:lnTo>
                <a:lnTo>
                  <a:pt x="7451" y="22111"/>
                </a:lnTo>
                <a:lnTo>
                  <a:pt x="7169" y="22413"/>
                </a:lnTo>
                <a:lnTo>
                  <a:pt x="6887" y="22716"/>
                </a:lnTo>
                <a:lnTo>
                  <a:pt x="6625" y="23038"/>
                </a:lnTo>
                <a:lnTo>
                  <a:pt x="6384" y="23380"/>
                </a:lnTo>
                <a:lnTo>
                  <a:pt x="6162" y="23743"/>
                </a:lnTo>
                <a:lnTo>
                  <a:pt x="5779" y="23259"/>
                </a:lnTo>
                <a:lnTo>
                  <a:pt x="5457" y="22776"/>
                </a:lnTo>
                <a:lnTo>
                  <a:pt x="5135" y="22252"/>
                </a:lnTo>
                <a:lnTo>
                  <a:pt x="4873" y="21709"/>
                </a:lnTo>
                <a:lnTo>
                  <a:pt x="4793" y="21588"/>
                </a:lnTo>
                <a:lnTo>
                  <a:pt x="4672" y="21487"/>
                </a:lnTo>
                <a:lnTo>
                  <a:pt x="4551" y="21427"/>
                </a:lnTo>
                <a:lnTo>
                  <a:pt x="4390" y="21386"/>
                </a:lnTo>
                <a:lnTo>
                  <a:pt x="4249" y="21386"/>
                </a:lnTo>
                <a:lnTo>
                  <a:pt x="4088" y="21427"/>
                </a:lnTo>
                <a:lnTo>
                  <a:pt x="3967" y="21487"/>
                </a:lnTo>
                <a:lnTo>
                  <a:pt x="3846" y="21568"/>
                </a:lnTo>
                <a:lnTo>
                  <a:pt x="2457" y="23038"/>
                </a:lnTo>
                <a:lnTo>
                  <a:pt x="1953" y="23561"/>
                </a:lnTo>
                <a:lnTo>
                  <a:pt x="1712" y="23823"/>
                </a:lnTo>
                <a:lnTo>
                  <a:pt x="1490" y="24085"/>
                </a:lnTo>
                <a:lnTo>
                  <a:pt x="1490" y="23602"/>
                </a:lnTo>
                <a:lnTo>
                  <a:pt x="1510" y="23118"/>
                </a:lnTo>
                <a:lnTo>
                  <a:pt x="1571" y="21850"/>
                </a:lnTo>
                <a:lnTo>
                  <a:pt x="1591" y="20581"/>
                </a:lnTo>
                <a:lnTo>
                  <a:pt x="1631" y="19312"/>
                </a:lnTo>
                <a:lnTo>
                  <a:pt x="1631" y="18044"/>
                </a:lnTo>
                <a:lnTo>
                  <a:pt x="1631" y="16775"/>
                </a:lnTo>
                <a:lnTo>
                  <a:pt x="1631" y="16131"/>
                </a:lnTo>
                <a:lnTo>
                  <a:pt x="1611" y="15486"/>
                </a:lnTo>
                <a:lnTo>
                  <a:pt x="1571" y="14822"/>
                </a:lnTo>
                <a:lnTo>
                  <a:pt x="1530" y="14479"/>
                </a:lnTo>
                <a:lnTo>
                  <a:pt x="1490" y="14157"/>
                </a:lnTo>
                <a:lnTo>
                  <a:pt x="1651" y="14258"/>
                </a:lnTo>
                <a:lnTo>
                  <a:pt x="2175" y="14540"/>
                </a:lnTo>
                <a:lnTo>
                  <a:pt x="2698" y="14802"/>
                </a:lnTo>
                <a:lnTo>
                  <a:pt x="2960" y="14922"/>
                </a:lnTo>
                <a:lnTo>
                  <a:pt x="3222" y="15023"/>
                </a:lnTo>
                <a:lnTo>
                  <a:pt x="3766" y="15204"/>
                </a:lnTo>
                <a:lnTo>
                  <a:pt x="4330" y="15365"/>
                </a:lnTo>
                <a:lnTo>
                  <a:pt x="4873" y="15506"/>
                </a:lnTo>
                <a:lnTo>
                  <a:pt x="5437" y="15647"/>
                </a:lnTo>
                <a:lnTo>
                  <a:pt x="6021" y="15768"/>
                </a:lnTo>
                <a:lnTo>
                  <a:pt x="6605" y="15869"/>
                </a:lnTo>
                <a:lnTo>
                  <a:pt x="7189" y="15929"/>
                </a:lnTo>
                <a:lnTo>
                  <a:pt x="7773" y="15990"/>
                </a:lnTo>
                <a:lnTo>
                  <a:pt x="8357" y="16030"/>
                </a:lnTo>
                <a:lnTo>
                  <a:pt x="8941" y="16050"/>
                </a:lnTo>
                <a:lnTo>
                  <a:pt x="9525" y="16070"/>
                </a:lnTo>
                <a:lnTo>
                  <a:pt x="10069" y="16050"/>
                </a:lnTo>
                <a:lnTo>
                  <a:pt x="10592" y="16030"/>
                </a:lnTo>
                <a:lnTo>
                  <a:pt x="11136" y="15990"/>
                </a:lnTo>
                <a:lnTo>
                  <a:pt x="11680" y="15929"/>
                </a:lnTo>
                <a:lnTo>
                  <a:pt x="12203" y="15869"/>
                </a:lnTo>
                <a:lnTo>
                  <a:pt x="12747" y="15788"/>
                </a:lnTo>
                <a:lnTo>
                  <a:pt x="13271" y="15688"/>
                </a:lnTo>
                <a:lnTo>
                  <a:pt x="13794" y="15567"/>
                </a:lnTo>
                <a:lnTo>
                  <a:pt x="14338" y="15446"/>
                </a:lnTo>
                <a:lnTo>
                  <a:pt x="14841" y="15285"/>
                </a:lnTo>
                <a:lnTo>
                  <a:pt x="15365" y="15124"/>
                </a:lnTo>
                <a:lnTo>
                  <a:pt x="15868" y="14963"/>
                </a:lnTo>
                <a:lnTo>
                  <a:pt x="16392" y="14761"/>
                </a:lnTo>
                <a:lnTo>
                  <a:pt x="16875" y="14560"/>
                </a:lnTo>
                <a:lnTo>
                  <a:pt x="17379" y="14358"/>
                </a:lnTo>
                <a:lnTo>
                  <a:pt x="17862" y="14117"/>
                </a:lnTo>
                <a:close/>
                <a:moveTo>
                  <a:pt x="18506" y="24770"/>
                </a:moveTo>
                <a:lnTo>
                  <a:pt x="18526" y="25011"/>
                </a:lnTo>
                <a:lnTo>
                  <a:pt x="18305" y="25132"/>
                </a:lnTo>
                <a:lnTo>
                  <a:pt x="18506" y="24770"/>
                </a:lnTo>
                <a:close/>
                <a:moveTo>
                  <a:pt x="8538" y="22957"/>
                </a:moveTo>
                <a:lnTo>
                  <a:pt x="8780" y="23420"/>
                </a:lnTo>
                <a:lnTo>
                  <a:pt x="9042" y="23883"/>
                </a:lnTo>
                <a:lnTo>
                  <a:pt x="9304" y="24327"/>
                </a:lnTo>
                <a:lnTo>
                  <a:pt x="9585" y="24770"/>
                </a:lnTo>
                <a:lnTo>
                  <a:pt x="9867" y="25192"/>
                </a:lnTo>
                <a:lnTo>
                  <a:pt x="10169" y="25635"/>
                </a:lnTo>
                <a:lnTo>
                  <a:pt x="10492" y="26038"/>
                </a:lnTo>
                <a:lnTo>
                  <a:pt x="10814" y="26461"/>
                </a:lnTo>
                <a:lnTo>
                  <a:pt x="10914" y="26542"/>
                </a:lnTo>
                <a:lnTo>
                  <a:pt x="11035" y="26602"/>
                </a:lnTo>
                <a:lnTo>
                  <a:pt x="11156" y="26642"/>
                </a:lnTo>
                <a:lnTo>
                  <a:pt x="11297" y="26662"/>
                </a:lnTo>
                <a:lnTo>
                  <a:pt x="11438" y="26642"/>
                </a:lnTo>
                <a:lnTo>
                  <a:pt x="11559" y="26602"/>
                </a:lnTo>
                <a:lnTo>
                  <a:pt x="11680" y="26542"/>
                </a:lnTo>
                <a:lnTo>
                  <a:pt x="11780" y="26461"/>
                </a:lnTo>
                <a:lnTo>
                  <a:pt x="14660" y="23521"/>
                </a:lnTo>
                <a:lnTo>
                  <a:pt x="14821" y="23843"/>
                </a:lnTo>
                <a:lnTo>
                  <a:pt x="15002" y="24145"/>
                </a:lnTo>
                <a:lnTo>
                  <a:pt x="15204" y="24427"/>
                </a:lnTo>
                <a:lnTo>
                  <a:pt x="15425" y="24689"/>
                </a:lnTo>
                <a:lnTo>
                  <a:pt x="14801" y="24971"/>
                </a:lnTo>
                <a:lnTo>
                  <a:pt x="14177" y="25273"/>
                </a:lnTo>
                <a:lnTo>
                  <a:pt x="14136" y="25313"/>
                </a:lnTo>
                <a:lnTo>
                  <a:pt x="14116" y="25354"/>
                </a:lnTo>
                <a:lnTo>
                  <a:pt x="14096" y="25394"/>
                </a:lnTo>
                <a:lnTo>
                  <a:pt x="14116" y="25434"/>
                </a:lnTo>
                <a:lnTo>
                  <a:pt x="14136" y="25474"/>
                </a:lnTo>
                <a:lnTo>
                  <a:pt x="14157" y="25515"/>
                </a:lnTo>
                <a:lnTo>
                  <a:pt x="14197" y="25535"/>
                </a:lnTo>
                <a:lnTo>
                  <a:pt x="14257" y="25555"/>
                </a:lnTo>
                <a:lnTo>
                  <a:pt x="14680" y="25515"/>
                </a:lnTo>
                <a:lnTo>
                  <a:pt x="15123" y="25434"/>
                </a:lnTo>
                <a:lnTo>
                  <a:pt x="15526" y="25313"/>
                </a:lnTo>
                <a:lnTo>
                  <a:pt x="15949" y="25192"/>
                </a:lnTo>
                <a:lnTo>
                  <a:pt x="16231" y="25394"/>
                </a:lnTo>
                <a:lnTo>
                  <a:pt x="16533" y="25575"/>
                </a:lnTo>
                <a:lnTo>
                  <a:pt x="16855" y="25736"/>
                </a:lnTo>
                <a:lnTo>
                  <a:pt x="17197" y="25877"/>
                </a:lnTo>
                <a:lnTo>
                  <a:pt x="16734" y="26159"/>
                </a:lnTo>
                <a:lnTo>
                  <a:pt x="16271" y="26401"/>
                </a:lnTo>
                <a:lnTo>
                  <a:pt x="16029" y="26542"/>
                </a:lnTo>
                <a:lnTo>
                  <a:pt x="15808" y="26683"/>
                </a:lnTo>
                <a:lnTo>
                  <a:pt x="15586" y="26844"/>
                </a:lnTo>
                <a:lnTo>
                  <a:pt x="15405" y="27005"/>
                </a:lnTo>
                <a:lnTo>
                  <a:pt x="15365" y="27065"/>
                </a:lnTo>
                <a:lnTo>
                  <a:pt x="15365" y="27126"/>
                </a:lnTo>
                <a:lnTo>
                  <a:pt x="15405" y="27186"/>
                </a:lnTo>
                <a:lnTo>
                  <a:pt x="15445" y="27226"/>
                </a:lnTo>
                <a:lnTo>
                  <a:pt x="15586" y="27267"/>
                </a:lnTo>
                <a:lnTo>
                  <a:pt x="15727" y="27307"/>
                </a:lnTo>
                <a:lnTo>
                  <a:pt x="15888" y="27327"/>
                </a:lnTo>
                <a:lnTo>
                  <a:pt x="16029" y="27347"/>
                </a:lnTo>
                <a:lnTo>
                  <a:pt x="16331" y="27327"/>
                </a:lnTo>
                <a:lnTo>
                  <a:pt x="16634" y="27267"/>
                </a:lnTo>
                <a:lnTo>
                  <a:pt x="16915" y="27186"/>
                </a:lnTo>
                <a:lnTo>
                  <a:pt x="17217" y="27085"/>
                </a:lnTo>
                <a:lnTo>
                  <a:pt x="17479" y="26965"/>
                </a:lnTo>
                <a:lnTo>
                  <a:pt x="17741" y="26824"/>
                </a:lnTo>
                <a:lnTo>
                  <a:pt x="17963" y="26703"/>
                </a:lnTo>
                <a:lnTo>
                  <a:pt x="18164" y="26562"/>
                </a:lnTo>
                <a:lnTo>
                  <a:pt x="18365" y="26421"/>
                </a:lnTo>
                <a:lnTo>
                  <a:pt x="18567" y="26260"/>
                </a:lnTo>
                <a:lnTo>
                  <a:pt x="18587" y="26965"/>
                </a:lnTo>
                <a:lnTo>
                  <a:pt x="18587" y="27327"/>
                </a:lnTo>
                <a:lnTo>
                  <a:pt x="18406" y="27367"/>
                </a:lnTo>
                <a:lnTo>
                  <a:pt x="18245" y="27448"/>
                </a:lnTo>
                <a:lnTo>
                  <a:pt x="17902" y="27589"/>
                </a:lnTo>
                <a:lnTo>
                  <a:pt x="17278" y="27911"/>
                </a:lnTo>
                <a:lnTo>
                  <a:pt x="17036" y="28012"/>
                </a:lnTo>
                <a:lnTo>
                  <a:pt x="16774" y="28092"/>
                </a:lnTo>
                <a:lnTo>
                  <a:pt x="16231" y="28253"/>
                </a:lnTo>
                <a:lnTo>
                  <a:pt x="15949" y="28334"/>
                </a:lnTo>
                <a:lnTo>
                  <a:pt x="15707" y="28455"/>
                </a:lnTo>
                <a:lnTo>
                  <a:pt x="15607" y="28535"/>
                </a:lnTo>
                <a:lnTo>
                  <a:pt x="15486" y="28616"/>
                </a:lnTo>
                <a:lnTo>
                  <a:pt x="15405" y="28696"/>
                </a:lnTo>
                <a:lnTo>
                  <a:pt x="15325" y="28797"/>
                </a:lnTo>
                <a:lnTo>
                  <a:pt x="15284" y="28898"/>
                </a:lnTo>
                <a:lnTo>
                  <a:pt x="15284" y="28998"/>
                </a:lnTo>
                <a:lnTo>
                  <a:pt x="15304" y="29099"/>
                </a:lnTo>
                <a:lnTo>
                  <a:pt x="15365" y="29180"/>
                </a:lnTo>
                <a:lnTo>
                  <a:pt x="15486" y="29260"/>
                </a:lnTo>
                <a:lnTo>
                  <a:pt x="15607" y="29321"/>
                </a:lnTo>
                <a:lnTo>
                  <a:pt x="15747" y="29381"/>
                </a:lnTo>
                <a:lnTo>
                  <a:pt x="15868" y="29401"/>
                </a:lnTo>
                <a:lnTo>
                  <a:pt x="16029" y="29421"/>
                </a:lnTo>
                <a:lnTo>
                  <a:pt x="16170" y="29421"/>
                </a:lnTo>
                <a:lnTo>
                  <a:pt x="16472" y="29401"/>
                </a:lnTo>
                <a:lnTo>
                  <a:pt x="16774" y="29341"/>
                </a:lnTo>
                <a:lnTo>
                  <a:pt x="17077" y="29260"/>
                </a:lnTo>
                <a:lnTo>
                  <a:pt x="17620" y="29079"/>
                </a:lnTo>
                <a:lnTo>
                  <a:pt x="18104" y="28898"/>
                </a:lnTo>
                <a:lnTo>
                  <a:pt x="18365" y="28777"/>
                </a:lnTo>
                <a:lnTo>
                  <a:pt x="18607" y="28636"/>
                </a:lnTo>
                <a:lnTo>
                  <a:pt x="18627" y="29260"/>
                </a:lnTo>
                <a:lnTo>
                  <a:pt x="18506" y="29300"/>
                </a:lnTo>
                <a:lnTo>
                  <a:pt x="18385" y="29361"/>
                </a:lnTo>
                <a:lnTo>
                  <a:pt x="18265" y="29462"/>
                </a:lnTo>
                <a:lnTo>
                  <a:pt x="18144" y="29562"/>
                </a:lnTo>
                <a:lnTo>
                  <a:pt x="17761" y="29925"/>
                </a:lnTo>
                <a:lnTo>
                  <a:pt x="17540" y="30086"/>
                </a:lnTo>
                <a:lnTo>
                  <a:pt x="17318" y="30227"/>
                </a:lnTo>
                <a:lnTo>
                  <a:pt x="16875" y="30529"/>
                </a:lnTo>
                <a:lnTo>
                  <a:pt x="16352" y="30851"/>
                </a:lnTo>
                <a:lnTo>
                  <a:pt x="16090" y="31012"/>
                </a:lnTo>
                <a:lnTo>
                  <a:pt x="15808" y="31153"/>
                </a:lnTo>
                <a:lnTo>
                  <a:pt x="15768" y="31173"/>
                </a:lnTo>
                <a:lnTo>
                  <a:pt x="15768" y="31214"/>
                </a:lnTo>
                <a:lnTo>
                  <a:pt x="15788" y="31254"/>
                </a:lnTo>
                <a:lnTo>
                  <a:pt x="15828" y="31254"/>
                </a:lnTo>
                <a:lnTo>
                  <a:pt x="16311" y="31234"/>
                </a:lnTo>
                <a:lnTo>
                  <a:pt x="16533" y="31214"/>
                </a:lnTo>
                <a:lnTo>
                  <a:pt x="16774" y="31173"/>
                </a:lnTo>
                <a:lnTo>
                  <a:pt x="16996" y="31133"/>
                </a:lnTo>
                <a:lnTo>
                  <a:pt x="17217" y="31052"/>
                </a:lnTo>
                <a:lnTo>
                  <a:pt x="17439" y="30972"/>
                </a:lnTo>
                <a:lnTo>
                  <a:pt x="17661" y="30851"/>
                </a:lnTo>
                <a:lnTo>
                  <a:pt x="18083" y="30589"/>
                </a:lnTo>
                <a:lnTo>
                  <a:pt x="18345" y="30408"/>
                </a:lnTo>
                <a:lnTo>
                  <a:pt x="18607" y="30186"/>
                </a:lnTo>
                <a:lnTo>
                  <a:pt x="18587" y="30871"/>
                </a:lnTo>
                <a:lnTo>
                  <a:pt x="18144" y="31274"/>
                </a:lnTo>
                <a:lnTo>
                  <a:pt x="17661" y="31636"/>
                </a:lnTo>
                <a:lnTo>
                  <a:pt x="17157" y="31979"/>
                </a:lnTo>
                <a:lnTo>
                  <a:pt x="16654" y="32321"/>
                </a:lnTo>
                <a:lnTo>
                  <a:pt x="16150" y="32623"/>
                </a:lnTo>
                <a:lnTo>
                  <a:pt x="15607" y="32905"/>
                </a:lnTo>
                <a:lnTo>
                  <a:pt x="15063" y="33167"/>
                </a:lnTo>
                <a:lnTo>
                  <a:pt x="14519" y="33408"/>
                </a:lnTo>
                <a:lnTo>
                  <a:pt x="13955" y="33630"/>
                </a:lnTo>
                <a:lnTo>
                  <a:pt x="13391" y="33811"/>
                </a:lnTo>
                <a:lnTo>
                  <a:pt x="12807" y="33972"/>
                </a:lnTo>
                <a:lnTo>
                  <a:pt x="12223" y="34133"/>
                </a:lnTo>
                <a:lnTo>
                  <a:pt x="11639" y="34254"/>
                </a:lnTo>
                <a:lnTo>
                  <a:pt x="11035" y="34335"/>
                </a:lnTo>
                <a:lnTo>
                  <a:pt x="10431" y="34415"/>
                </a:lnTo>
                <a:lnTo>
                  <a:pt x="9827" y="34456"/>
                </a:lnTo>
                <a:lnTo>
                  <a:pt x="9183" y="34476"/>
                </a:lnTo>
                <a:lnTo>
                  <a:pt x="8538" y="34476"/>
                </a:lnTo>
                <a:lnTo>
                  <a:pt x="7894" y="34435"/>
                </a:lnTo>
                <a:lnTo>
                  <a:pt x="7249" y="34355"/>
                </a:lnTo>
                <a:lnTo>
                  <a:pt x="6605" y="34254"/>
                </a:lnTo>
                <a:lnTo>
                  <a:pt x="5961" y="34133"/>
                </a:lnTo>
                <a:lnTo>
                  <a:pt x="5336" y="33972"/>
                </a:lnTo>
                <a:lnTo>
                  <a:pt x="4712" y="33791"/>
                </a:lnTo>
                <a:lnTo>
                  <a:pt x="4430" y="33690"/>
                </a:lnTo>
                <a:lnTo>
                  <a:pt x="4168" y="33590"/>
                </a:lnTo>
                <a:lnTo>
                  <a:pt x="3725" y="33368"/>
                </a:lnTo>
                <a:lnTo>
                  <a:pt x="3303" y="33106"/>
                </a:lnTo>
                <a:lnTo>
                  <a:pt x="2799" y="32845"/>
                </a:lnTo>
                <a:lnTo>
                  <a:pt x="2598" y="32744"/>
                </a:lnTo>
                <a:lnTo>
                  <a:pt x="2437" y="32623"/>
                </a:lnTo>
                <a:lnTo>
                  <a:pt x="2135" y="32381"/>
                </a:lnTo>
                <a:lnTo>
                  <a:pt x="1994" y="32261"/>
                </a:lnTo>
                <a:lnTo>
                  <a:pt x="1833" y="32160"/>
                </a:lnTo>
                <a:lnTo>
                  <a:pt x="1651" y="32059"/>
                </a:lnTo>
                <a:lnTo>
                  <a:pt x="1450" y="31959"/>
                </a:lnTo>
                <a:lnTo>
                  <a:pt x="1611" y="30730"/>
                </a:lnTo>
                <a:lnTo>
                  <a:pt x="1631" y="30428"/>
                </a:lnTo>
                <a:lnTo>
                  <a:pt x="1631" y="30106"/>
                </a:lnTo>
                <a:lnTo>
                  <a:pt x="1571" y="29462"/>
                </a:lnTo>
                <a:lnTo>
                  <a:pt x="1530" y="28837"/>
                </a:lnTo>
                <a:lnTo>
                  <a:pt x="1530" y="28515"/>
                </a:lnTo>
                <a:lnTo>
                  <a:pt x="1530" y="28213"/>
                </a:lnTo>
                <a:lnTo>
                  <a:pt x="1571" y="27528"/>
                </a:lnTo>
                <a:lnTo>
                  <a:pt x="1591" y="26844"/>
                </a:lnTo>
                <a:lnTo>
                  <a:pt x="1571" y="26139"/>
                </a:lnTo>
                <a:lnTo>
                  <a:pt x="1530" y="25454"/>
                </a:lnTo>
                <a:lnTo>
                  <a:pt x="1651" y="25434"/>
                </a:lnTo>
                <a:lnTo>
                  <a:pt x="1752" y="25394"/>
                </a:lnTo>
                <a:lnTo>
                  <a:pt x="1953" y="25233"/>
                </a:lnTo>
                <a:lnTo>
                  <a:pt x="2155" y="25092"/>
                </a:lnTo>
                <a:lnTo>
                  <a:pt x="2517" y="24749"/>
                </a:lnTo>
                <a:lnTo>
                  <a:pt x="2880" y="24407"/>
                </a:lnTo>
                <a:lnTo>
                  <a:pt x="3242" y="24045"/>
                </a:lnTo>
                <a:lnTo>
                  <a:pt x="4128" y="23159"/>
                </a:lnTo>
                <a:lnTo>
                  <a:pt x="4309" y="23461"/>
                </a:lnTo>
                <a:lnTo>
                  <a:pt x="4491" y="23763"/>
                </a:lnTo>
                <a:lnTo>
                  <a:pt x="4692" y="24045"/>
                </a:lnTo>
                <a:lnTo>
                  <a:pt x="4893" y="24327"/>
                </a:lnTo>
                <a:lnTo>
                  <a:pt x="5115" y="24588"/>
                </a:lnTo>
                <a:lnTo>
                  <a:pt x="5357" y="24850"/>
                </a:lnTo>
                <a:lnTo>
                  <a:pt x="5598" y="25112"/>
                </a:lnTo>
                <a:lnTo>
                  <a:pt x="5860" y="25354"/>
                </a:lnTo>
                <a:lnTo>
                  <a:pt x="5920" y="25414"/>
                </a:lnTo>
                <a:lnTo>
                  <a:pt x="6001" y="25474"/>
                </a:lnTo>
                <a:lnTo>
                  <a:pt x="6162" y="25535"/>
                </a:lnTo>
                <a:lnTo>
                  <a:pt x="6343" y="25555"/>
                </a:lnTo>
                <a:lnTo>
                  <a:pt x="6484" y="25535"/>
                </a:lnTo>
                <a:lnTo>
                  <a:pt x="6645" y="25454"/>
                </a:lnTo>
                <a:lnTo>
                  <a:pt x="6766" y="25354"/>
                </a:lnTo>
                <a:lnTo>
                  <a:pt x="6887" y="25213"/>
                </a:lnTo>
                <a:lnTo>
                  <a:pt x="6968" y="25051"/>
                </a:lnTo>
                <a:lnTo>
                  <a:pt x="7109" y="24770"/>
                </a:lnTo>
                <a:lnTo>
                  <a:pt x="7270" y="24467"/>
                </a:lnTo>
                <a:lnTo>
                  <a:pt x="7451" y="24186"/>
                </a:lnTo>
                <a:lnTo>
                  <a:pt x="7632" y="23924"/>
                </a:lnTo>
                <a:lnTo>
                  <a:pt x="7833" y="23662"/>
                </a:lnTo>
                <a:lnTo>
                  <a:pt x="8055" y="23420"/>
                </a:lnTo>
                <a:lnTo>
                  <a:pt x="8297" y="23179"/>
                </a:lnTo>
                <a:lnTo>
                  <a:pt x="8538" y="22957"/>
                </a:lnTo>
                <a:close/>
                <a:moveTo>
                  <a:pt x="11559" y="1"/>
                </a:moveTo>
                <a:lnTo>
                  <a:pt x="11478" y="21"/>
                </a:lnTo>
                <a:lnTo>
                  <a:pt x="11378" y="41"/>
                </a:lnTo>
                <a:lnTo>
                  <a:pt x="11297" y="101"/>
                </a:lnTo>
                <a:lnTo>
                  <a:pt x="10633" y="524"/>
                </a:lnTo>
                <a:lnTo>
                  <a:pt x="10310" y="766"/>
                </a:lnTo>
                <a:lnTo>
                  <a:pt x="9988" y="1007"/>
                </a:lnTo>
                <a:lnTo>
                  <a:pt x="9686" y="1249"/>
                </a:lnTo>
                <a:lnTo>
                  <a:pt x="9404" y="1511"/>
                </a:lnTo>
                <a:lnTo>
                  <a:pt x="9122" y="1793"/>
                </a:lnTo>
                <a:lnTo>
                  <a:pt x="8840" y="2095"/>
                </a:lnTo>
                <a:lnTo>
                  <a:pt x="8599" y="2397"/>
                </a:lnTo>
                <a:lnTo>
                  <a:pt x="8357" y="2699"/>
                </a:lnTo>
                <a:lnTo>
                  <a:pt x="8136" y="3021"/>
                </a:lnTo>
                <a:lnTo>
                  <a:pt x="7954" y="3363"/>
                </a:lnTo>
                <a:lnTo>
                  <a:pt x="7773" y="3726"/>
                </a:lnTo>
                <a:lnTo>
                  <a:pt x="7632" y="4088"/>
                </a:lnTo>
                <a:lnTo>
                  <a:pt x="7491" y="4471"/>
                </a:lnTo>
                <a:lnTo>
                  <a:pt x="7390" y="4854"/>
                </a:lnTo>
                <a:lnTo>
                  <a:pt x="7330" y="5236"/>
                </a:lnTo>
                <a:lnTo>
                  <a:pt x="7290" y="5619"/>
                </a:lnTo>
                <a:lnTo>
                  <a:pt x="7290" y="6001"/>
                </a:lnTo>
                <a:lnTo>
                  <a:pt x="7330" y="6384"/>
                </a:lnTo>
                <a:lnTo>
                  <a:pt x="7390" y="6767"/>
                </a:lnTo>
                <a:lnTo>
                  <a:pt x="7491" y="7129"/>
                </a:lnTo>
                <a:lnTo>
                  <a:pt x="7612" y="7492"/>
                </a:lnTo>
                <a:lnTo>
                  <a:pt x="7773" y="7834"/>
                </a:lnTo>
                <a:lnTo>
                  <a:pt x="7894" y="8055"/>
                </a:lnTo>
                <a:lnTo>
                  <a:pt x="8055" y="8297"/>
                </a:lnTo>
                <a:lnTo>
                  <a:pt x="8236" y="8539"/>
                </a:lnTo>
                <a:lnTo>
                  <a:pt x="8438" y="8760"/>
                </a:lnTo>
                <a:lnTo>
                  <a:pt x="8679" y="8962"/>
                </a:lnTo>
                <a:lnTo>
                  <a:pt x="8780" y="9062"/>
                </a:lnTo>
                <a:lnTo>
                  <a:pt x="8921" y="9123"/>
                </a:lnTo>
                <a:lnTo>
                  <a:pt x="9042" y="9183"/>
                </a:lnTo>
                <a:lnTo>
                  <a:pt x="9163" y="9244"/>
                </a:lnTo>
                <a:lnTo>
                  <a:pt x="9304" y="9264"/>
                </a:lnTo>
                <a:lnTo>
                  <a:pt x="9424" y="9264"/>
                </a:lnTo>
                <a:lnTo>
                  <a:pt x="9404" y="10311"/>
                </a:lnTo>
                <a:lnTo>
                  <a:pt x="8840" y="10351"/>
                </a:lnTo>
                <a:lnTo>
                  <a:pt x="8276" y="10412"/>
                </a:lnTo>
                <a:lnTo>
                  <a:pt x="7693" y="10472"/>
                </a:lnTo>
                <a:lnTo>
                  <a:pt x="7129" y="10573"/>
                </a:lnTo>
                <a:lnTo>
                  <a:pt x="6565" y="10673"/>
                </a:lnTo>
                <a:lnTo>
                  <a:pt x="6001" y="10774"/>
                </a:lnTo>
                <a:lnTo>
                  <a:pt x="5437" y="10915"/>
                </a:lnTo>
                <a:lnTo>
                  <a:pt x="4893" y="11056"/>
                </a:lnTo>
                <a:lnTo>
                  <a:pt x="4330" y="11217"/>
                </a:lnTo>
                <a:lnTo>
                  <a:pt x="3786" y="11398"/>
                </a:lnTo>
                <a:lnTo>
                  <a:pt x="3242" y="11580"/>
                </a:lnTo>
                <a:lnTo>
                  <a:pt x="2719" y="11801"/>
                </a:lnTo>
                <a:lnTo>
                  <a:pt x="2215" y="12002"/>
                </a:lnTo>
                <a:lnTo>
                  <a:pt x="1994" y="12123"/>
                </a:lnTo>
                <a:lnTo>
                  <a:pt x="1752" y="12244"/>
                </a:lnTo>
                <a:lnTo>
                  <a:pt x="1530" y="12385"/>
                </a:lnTo>
                <a:lnTo>
                  <a:pt x="1329" y="12546"/>
                </a:lnTo>
                <a:lnTo>
                  <a:pt x="1128" y="12727"/>
                </a:lnTo>
                <a:lnTo>
                  <a:pt x="967" y="12929"/>
                </a:lnTo>
                <a:lnTo>
                  <a:pt x="906" y="12989"/>
                </a:lnTo>
                <a:lnTo>
                  <a:pt x="826" y="13009"/>
                </a:lnTo>
                <a:lnTo>
                  <a:pt x="745" y="13070"/>
                </a:lnTo>
                <a:lnTo>
                  <a:pt x="685" y="13130"/>
                </a:lnTo>
                <a:lnTo>
                  <a:pt x="644" y="13191"/>
                </a:lnTo>
                <a:lnTo>
                  <a:pt x="564" y="13472"/>
                </a:lnTo>
                <a:lnTo>
                  <a:pt x="483" y="13754"/>
                </a:lnTo>
                <a:lnTo>
                  <a:pt x="423" y="14036"/>
                </a:lnTo>
                <a:lnTo>
                  <a:pt x="383" y="14318"/>
                </a:lnTo>
                <a:lnTo>
                  <a:pt x="342" y="14902"/>
                </a:lnTo>
                <a:lnTo>
                  <a:pt x="322" y="15486"/>
                </a:lnTo>
                <a:lnTo>
                  <a:pt x="302" y="16775"/>
                </a:lnTo>
                <a:lnTo>
                  <a:pt x="282" y="18044"/>
                </a:lnTo>
                <a:lnTo>
                  <a:pt x="242" y="19272"/>
                </a:lnTo>
                <a:lnTo>
                  <a:pt x="201" y="20500"/>
                </a:lnTo>
                <a:lnTo>
                  <a:pt x="81" y="22977"/>
                </a:lnTo>
                <a:lnTo>
                  <a:pt x="60" y="23581"/>
                </a:lnTo>
                <a:lnTo>
                  <a:pt x="81" y="24206"/>
                </a:lnTo>
                <a:lnTo>
                  <a:pt x="121" y="25434"/>
                </a:lnTo>
                <a:lnTo>
                  <a:pt x="161" y="26038"/>
                </a:lnTo>
                <a:lnTo>
                  <a:pt x="181" y="26662"/>
                </a:lnTo>
                <a:lnTo>
                  <a:pt x="161" y="27267"/>
                </a:lnTo>
                <a:lnTo>
                  <a:pt x="141" y="27891"/>
                </a:lnTo>
                <a:lnTo>
                  <a:pt x="121" y="28213"/>
                </a:lnTo>
                <a:lnTo>
                  <a:pt x="121" y="28515"/>
                </a:lnTo>
                <a:lnTo>
                  <a:pt x="181" y="29159"/>
                </a:lnTo>
                <a:lnTo>
                  <a:pt x="222" y="29784"/>
                </a:lnTo>
                <a:lnTo>
                  <a:pt x="222" y="30106"/>
                </a:lnTo>
                <a:lnTo>
                  <a:pt x="201" y="30428"/>
                </a:lnTo>
                <a:lnTo>
                  <a:pt x="60" y="31677"/>
                </a:lnTo>
                <a:lnTo>
                  <a:pt x="20" y="31999"/>
                </a:lnTo>
                <a:lnTo>
                  <a:pt x="0" y="32160"/>
                </a:lnTo>
                <a:lnTo>
                  <a:pt x="20" y="32321"/>
                </a:lnTo>
                <a:lnTo>
                  <a:pt x="40" y="32462"/>
                </a:lnTo>
                <a:lnTo>
                  <a:pt x="81" y="32603"/>
                </a:lnTo>
                <a:lnTo>
                  <a:pt x="161" y="32744"/>
                </a:lnTo>
                <a:lnTo>
                  <a:pt x="282" y="32865"/>
                </a:lnTo>
                <a:lnTo>
                  <a:pt x="362" y="32925"/>
                </a:lnTo>
                <a:lnTo>
                  <a:pt x="443" y="32965"/>
                </a:lnTo>
                <a:lnTo>
                  <a:pt x="524" y="33006"/>
                </a:lnTo>
                <a:lnTo>
                  <a:pt x="604" y="33006"/>
                </a:lnTo>
                <a:lnTo>
                  <a:pt x="906" y="33368"/>
                </a:lnTo>
                <a:lnTo>
                  <a:pt x="1188" y="33670"/>
                </a:lnTo>
                <a:lnTo>
                  <a:pt x="1329" y="33791"/>
                </a:lnTo>
                <a:lnTo>
                  <a:pt x="1490" y="33932"/>
                </a:lnTo>
                <a:lnTo>
                  <a:pt x="1671" y="34053"/>
                </a:lnTo>
                <a:lnTo>
                  <a:pt x="1853" y="34174"/>
                </a:lnTo>
                <a:lnTo>
                  <a:pt x="2437" y="34536"/>
                </a:lnTo>
                <a:lnTo>
                  <a:pt x="2960" y="34858"/>
                </a:lnTo>
                <a:lnTo>
                  <a:pt x="3222" y="34999"/>
                </a:lnTo>
                <a:lnTo>
                  <a:pt x="3504" y="35140"/>
                </a:lnTo>
                <a:lnTo>
                  <a:pt x="3786" y="35261"/>
                </a:lnTo>
                <a:lnTo>
                  <a:pt x="4128" y="35402"/>
                </a:lnTo>
                <a:lnTo>
                  <a:pt x="4813" y="35624"/>
                </a:lnTo>
                <a:lnTo>
                  <a:pt x="5518" y="35805"/>
                </a:lnTo>
                <a:lnTo>
                  <a:pt x="6222" y="35966"/>
                </a:lnTo>
                <a:lnTo>
                  <a:pt x="6947" y="36087"/>
                </a:lnTo>
                <a:lnTo>
                  <a:pt x="7652" y="36167"/>
                </a:lnTo>
                <a:lnTo>
                  <a:pt x="8377" y="36228"/>
                </a:lnTo>
                <a:lnTo>
                  <a:pt x="9102" y="36248"/>
                </a:lnTo>
                <a:lnTo>
                  <a:pt x="9827" y="36228"/>
                </a:lnTo>
                <a:lnTo>
                  <a:pt x="10532" y="36187"/>
                </a:lnTo>
                <a:lnTo>
                  <a:pt x="11237" y="36127"/>
                </a:lnTo>
                <a:lnTo>
                  <a:pt x="11941" y="36006"/>
                </a:lnTo>
                <a:lnTo>
                  <a:pt x="12626" y="35865"/>
                </a:lnTo>
                <a:lnTo>
                  <a:pt x="13311" y="35704"/>
                </a:lnTo>
                <a:lnTo>
                  <a:pt x="13996" y="35503"/>
                </a:lnTo>
                <a:lnTo>
                  <a:pt x="14660" y="35281"/>
                </a:lnTo>
                <a:lnTo>
                  <a:pt x="15325" y="35019"/>
                </a:lnTo>
                <a:lnTo>
                  <a:pt x="15969" y="34717"/>
                </a:lnTo>
                <a:lnTo>
                  <a:pt x="16593" y="34415"/>
                </a:lnTo>
                <a:lnTo>
                  <a:pt x="17217" y="34073"/>
                </a:lnTo>
                <a:lnTo>
                  <a:pt x="17822" y="33690"/>
                </a:lnTo>
                <a:lnTo>
                  <a:pt x="18406" y="33308"/>
                </a:lnTo>
                <a:lnTo>
                  <a:pt x="18969" y="32885"/>
                </a:lnTo>
                <a:lnTo>
                  <a:pt x="19513" y="32442"/>
                </a:lnTo>
                <a:lnTo>
                  <a:pt x="20057" y="31979"/>
                </a:lnTo>
                <a:lnTo>
                  <a:pt x="20178" y="31838"/>
                </a:lnTo>
                <a:lnTo>
                  <a:pt x="20258" y="31677"/>
                </a:lnTo>
                <a:lnTo>
                  <a:pt x="20319" y="31516"/>
                </a:lnTo>
                <a:lnTo>
                  <a:pt x="20339" y="31354"/>
                </a:lnTo>
                <a:lnTo>
                  <a:pt x="20319" y="31214"/>
                </a:lnTo>
                <a:lnTo>
                  <a:pt x="20258" y="31052"/>
                </a:lnTo>
                <a:lnTo>
                  <a:pt x="20178" y="30932"/>
                </a:lnTo>
                <a:lnTo>
                  <a:pt x="20097" y="30791"/>
                </a:lnTo>
                <a:lnTo>
                  <a:pt x="20057" y="30066"/>
                </a:lnTo>
                <a:lnTo>
                  <a:pt x="20037" y="29361"/>
                </a:lnTo>
                <a:lnTo>
                  <a:pt x="19976" y="26965"/>
                </a:lnTo>
                <a:lnTo>
                  <a:pt x="19896" y="24568"/>
                </a:lnTo>
                <a:lnTo>
                  <a:pt x="19775" y="22172"/>
                </a:lnTo>
                <a:lnTo>
                  <a:pt x="19634" y="19796"/>
                </a:lnTo>
                <a:lnTo>
                  <a:pt x="19533" y="18587"/>
                </a:lnTo>
                <a:lnTo>
                  <a:pt x="19433" y="17399"/>
                </a:lnTo>
                <a:lnTo>
                  <a:pt x="19171" y="15023"/>
                </a:lnTo>
                <a:lnTo>
                  <a:pt x="19110" y="14459"/>
                </a:lnTo>
                <a:lnTo>
                  <a:pt x="19030" y="13895"/>
                </a:lnTo>
                <a:lnTo>
                  <a:pt x="18969" y="13593"/>
                </a:lnTo>
                <a:lnTo>
                  <a:pt x="18889" y="13311"/>
                </a:lnTo>
                <a:lnTo>
                  <a:pt x="18889" y="13150"/>
                </a:lnTo>
                <a:lnTo>
                  <a:pt x="18869" y="13009"/>
                </a:lnTo>
                <a:lnTo>
                  <a:pt x="18808" y="12868"/>
                </a:lnTo>
                <a:lnTo>
                  <a:pt x="18728" y="12727"/>
                </a:lnTo>
                <a:lnTo>
                  <a:pt x="18808" y="12627"/>
                </a:lnTo>
                <a:lnTo>
                  <a:pt x="18849" y="12526"/>
                </a:lnTo>
                <a:lnTo>
                  <a:pt x="18869" y="12405"/>
                </a:lnTo>
                <a:lnTo>
                  <a:pt x="18869" y="12304"/>
                </a:lnTo>
                <a:lnTo>
                  <a:pt x="18828" y="12184"/>
                </a:lnTo>
                <a:lnTo>
                  <a:pt x="18788" y="12103"/>
                </a:lnTo>
                <a:lnTo>
                  <a:pt x="18728" y="12023"/>
                </a:lnTo>
                <a:lnTo>
                  <a:pt x="18647" y="11942"/>
                </a:lnTo>
                <a:lnTo>
                  <a:pt x="18547" y="11882"/>
                </a:lnTo>
                <a:lnTo>
                  <a:pt x="18446" y="11821"/>
                </a:lnTo>
                <a:lnTo>
                  <a:pt x="17983" y="11640"/>
                </a:lnTo>
                <a:lnTo>
                  <a:pt x="17520" y="11479"/>
                </a:lnTo>
                <a:lnTo>
                  <a:pt x="17036" y="11318"/>
                </a:lnTo>
                <a:lnTo>
                  <a:pt x="16553" y="11157"/>
                </a:lnTo>
                <a:lnTo>
                  <a:pt x="16070" y="11016"/>
                </a:lnTo>
                <a:lnTo>
                  <a:pt x="15586" y="10895"/>
                </a:lnTo>
                <a:lnTo>
                  <a:pt x="14600" y="10673"/>
                </a:lnTo>
                <a:lnTo>
                  <a:pt x="13613" y="10512"/>
                </a:lnTo>
                <a:lnTo>
                  <a:pt x="12606" y="10391"/>
                </a:lnTo>
                <a:lnTo>
                  <a:pt x="11599" y="10311"/>
                </a:lnTo>
                <a:lnTo>
                  <a:pt x="10592" y="10291"/>
                </a:lnTo>
                <a:lnTo>
                  <a:pt x="10693" y="9344"/>
                </a:lnTo>
                <a:lnTo>
                  <a:pt x="10914" y="9284"/>
                </a:lnTo>
                <a:lnTo>
                  <a:pt x="11136" y="9203"/>
                </a:lnTo>
                <a:lnTo>
                  <a:pt x="11358" y="9103"/>
                </a:lnTo>
                <a:lnTo>
                  <a:pt x="11559" y="8982"/>
                </a:lnTo>
                <a:lnTo>
                  <a:pt x="11760" y="8861"/>
                </a:lnTo>
                <a:lnTo>
                  <a:pt x="11941" y="8720"/>
                </a:lnTo>
                <a:lnTo>
                  <a:pt x="12284" y="8438"/>
                </a:lnTo>
                <a:lnTo>
                  <a:pt x="12546" y="8196"/>
                </a:lnTo>
                <a:lnTo>
                  <a:pt x="12767" y="7915"/>
                </a:lnTo>
                <a:lnTo>
                  <a:pt x="12969" y="7612"/>
                </a:lnTo>
                <a:lnTo>
                  <a:pt x="13130" y="7290"/>
                </a:lnTo>
                <a:lnTo>
                  <a:pt x="13271" y="6968"/>
                </a:lnTo>
                <a:lnTo>
                  <a:pt x="13391" y="6626"/>
                </a:lnTo>
                <a:lnTo>
                  <a:pt x="13472" y="6263"/>
                </a:lnTo>
                <a:lnTo>
                  <a:pt x="13552" y="5921"/>
                </a:lnTo>
                <a:lnTo>
                  <a:pt x="13573" y="5538"/>
                </a:lnTo>
                <a:lnTo>
                  <a:pt x="13593" y="5176"/>
                </a:lnTo>
                <a:lnTo>
                  <a:pt x="13573" y="4793"/>
                </a:lnTo>
                <a:lnTo>
                  <a:pt x="13512" y="4431"/>
                </a:lnTo>
                <a:lnTo>
                  <a:pt x="13452" y="4068"/>
                </a:lnTo>
                <a:lnTo>
                  <a:pt x="13371" y="3706"/>
                </a:lnTo>
                <a:lnTo>
                  <a:pt x="13190" y="2981"/>
                </a:lnTo>
                <a:lnTo>
                  <a:pt x="13069" y="2578"/>
                </a:lnTo>
                <a:lnTo>
                  <a:pt x="12928" y="2195"/>
                </a:lnTo>
                <a:lnTo>
                  <a:pt x="12606" y="1450"/>
                </a:lnTo>
                <a:lnTo>
                  <a:pt x="12425" y="1048"/>
                </a:lnTo>
                <a:lnTo>
                  <a:pt x="12324" y="846"/>
                </a:lnTo>
                <a:lnTo>
                  <a:pt x="12223" y="645"/>
                </a:lnTo>
                <a:lnTo>
                  <a:pt x="12183" y="484"/>
                </a:lnTo>
                <a:lnTo>
                  <a:pt x="12123" y="343"/>
                </a:lnTo>
                <a:lnTo>
                  <a:pt x="12042" y="202"/>
                </a:lnTo>
                <a:lnTo>
                  <a:pt x="11921" y="101"/>
                </a:lnTo>
                <a:lnTo>
                  <a:pt x="11780" y="41"/>
                </a:lnTo>
                <a:lnTo>
                  <a:pt x="1163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5818E"/>
        </a:solid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457200" y="0"/>
            <a:ext cx="8229600" cy="842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Comidas de Navidad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1567475" y="1600200"/>
            <a:ext cx="6057299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Pan de Pascua-pan con dulces adentro de lo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Después de medianoche misa-tamales son muy popular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Roscas de Reyes-pan azúcar muy grande para una familia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34" name="Shape 1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47125" y="1233150"/>
            <a:ext cx="2239674" cy="1396049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Shape 135"/>
          <p:cNvSpPr/>
          <p:nvPr/>
        </p:nvSpPr>
        <p:spPr>
          <a:xfrm>
            <a:off x="1016050" y="5256823"/>
            <a:ext cx="551428" cy="776193"/>
          </a:xfrm>
          <a:custGeom>
            <a:pathLst>
              <a:path extrusionOk="0" h="37134" w="26381">
                <a:moveTo>
                  <a:pt x="17278" y="1813"/>
                </a:moveTo>
                <a:lnTo>
                  <a:pt x="17681" y="1833"/>
                </a:lnTo>
                <a:lnTo>
                  <a:pt x="18063" y="1873"/>
                </a:lnTo>
                <a:lnTo>
                  <a:pt x="18063" y="2256"/>
                </a:lnTo>
                <a:lnTo>
                  <a:pt x="18084" y="2659"/>
                </a:lnTo>
                <a:lnTo>
                  <a:pt x="18084" y="3061"/>
                </a:lnTo>
                <a:lnTo>
                  <a:pt x="18063" y="3464"/>
                </a:lnTo>
                <a:lnTo>
                  <a:pt x="18043" y="3665"/>
                </a:lnTo>
                <a:lnTo>
                  <a:pt x="18003" y="3867"/>
                </a:lnTo>
                <a:lnTo>
                  <a:pt x="17902" y="4270"/>
                </a:lnTo>
                <a:lnTo>
                  <a:pt x="17761" y="4652"/>
                </a:lnTo>
                <a:lnTo>
                  <a:pt x="17600" y="5015"/>
                </a:lnTo>
                <a:lnTo>
                  <a:pt x="17580" y="5075"/>
                </a:lnTo>
                <a:lnTo>
                  <a:pt x="17218" y="4995"/>
                </a:lnTo>
                <a:lnTo>
                  <a:pt x="16835" y="4934"/>
                </a:lnTo>
                <a:lnTo>
                  <a:pt x="16452" y="4914"/>
                </a:lnTo>
                <a:lnTo>
                  <a:pt x="16090" y="4914"/>
                </a:lnTo>
                <a:lnTo>
                  <a:pt x="15808" y="4934"/>
                </a:lnTo>
                <a:lnTo>
                  <a:pt x="15546" y="4974"/>
                </a:lnTo>
                <a:lnTo>
                  <a:pt x="15284" y="5015"/>
                </a:lnTo>
                <a:lnTo>
                  <a:pt x="15023" y="5075"/>
                </a:lnTo>
                <a:lnTo>
                  <a:pt x="14942" y="4169"/>
                </a:lnTo>
                <a:lnTo>
                  <a:pt x="14922" y="3686"/>
                </a:lnTo>
                <a:lnTo>
                  <a:pt x="14882" y="3162"/>
                </a:lnTo>
                <a:lnTo>
                  <a:pt x="14841" y="2900"/>
                </a:lnTo>
                <a:lnTo>
                  <a:pt x="14781" y="2659"/>
                </a:lnTo>
                <a:lnTo>
                  <a:pt x="14700" y="2417"/>
                </a:lnTo>
                <a:lnTo>
                  <a:pt x="14580" y="2195"/>
                </a:lnTo>
                <a:lnTo>
                  <a:pt x="14519" y="2115"/>
                </a:lnTo>
                <a:lnTo>
                  <a:pt x="14902" y="2034"/>
                </a:lnTo>
                <a:lnTo>
                  <a:pt x="15284" y="1954"/>
                </a:lnTo>
                <a:lnTo>
                  <a:pt x="15687" y="1914"/>
                </a:lnTo>
                <a:lnTo>
                  <a:pt x="16090" y="1853"/>
                </a:lnTo>
                <a:lnTo>
                  <a:pt x="16473" y="1833"/>
                </a:lnTo>
                <a:lnTo>
                  <a:pt x="16875" y="1813"/>
                </a:lnTo>
                <a:close/>
                <a:moveTo>
                  <a:pt x="19614" y="2195"/>
                </a:moveTo>
                <a:lnTo>
                  <a:pt x="19956" y="2316"/>
                </a:lnTo>
                <a:lnTo>
                  <a:pt x="20319" y="2457"/>
                </a:lnTo>
                <a:lnTo>
                  <a:pt x="20661" y="2618"/>
                </a:lnTo>
                <a:lnTo>
                  <a:pt x="20983" y="2800"/>
                </a:lnTo>
                <a:lnTo>
                  <a:pt x="21306" y="3001"/>
                </a:lnTo>
                <a:lnTo>
                  <a:pt x="21628" y="3202"/>
                </a:lnTo>
                <a:lnTo>
                  <a:pt x="21930" y="3424"/>
                </a:lnTo>
                <a:lnTo>
                  <a:pt x="22212" y="3665"/>
                </a:lnTo>
                <a:lnTo>
                  <a:pt x="22131" y="3827"/>
                </a:lnTo>
                <a:lnTo>
                  <a:pt x="22051" y="3988"/>
                </a:lnTo>
                <a:lnTo>
                  <a:pt x="21890" y="4350"/>
                </a:lnTo>
                <a:lnTo>
                  <a:pt x="21769" y="4572"/>
                </a:lnTo>
                <a:lnTo>
                  <a:pt x="21648" y="4813"/>
                </a:lnTo>
                <a:lnTo>
                  <a:pt x="21487" y="5035"/>
                </a:lnTo>
                <a:lnTo>
                  <a:pt x="21326" y="5236"/>
                </a:lnTo>
                <a:lnTo>
                  <a:pt x="21124" y="5458"/>
                </a:lnTo>
                <a:lnTo>
                  <a:pt x="20923" y="5659"/>
                </a:lnTo>
                <a:lnTo>
                  <a:pt x="20480" y="6042"/>
                </a:lnTo>
                <a:lnTo>
                  <a:pt x="20138" y="6283"/>
                </a:lnTo>
                <a:lnTo>
                  <a:pt x="19976" y="6404"/>
                </a:lnTo>
                <a:lnTo>
                  <a:pt x="19836" y="6545"/>
                </a:lnTo>
                <a:lnTo>
                  <a:pt x="19735" y="6424"/>
                </a:lnTo>
                <a:lnTo>
                  <a:pt x="19574" y="6243"/>
                </a:lnTo>
                <a:lnTo>
                  <a:pt x="19413" y="6062"/>
                </a:lnTo>
                <a:lnTo>
                  <a:pt x="19231" y="5901"/>
                </a:lnTo>
                <a:lnTo>
                  <a:pt x="19030" y="5760"/>
                </a:lnTo>
                <a:lnTo>
                  <a:pt x="19211" y="5357"/>
                </a:lnTo>
                <a:lnTo>
                  <a:pt x="19372" y="4934"/>
                </a:lnTo>
                <a:lnTo>
                  <a:pt x="19493" y="4491"/>
                </a:lnTo>
                <a:lnTo>
                  <a:pt x="19594" y="4028"/>
                </a:lnTo>
                <a:lnTo>
                  <a:pt x="19654" y="3565"/>
                </a:lnTo>
                <a:lnTo>
                  <a:pt x="19674" y="3102"/>
                </a:lnTo>
                <a:lnTo>
                  <a:pt x="19654" y="2638"/>
                </a:lnTo>
                <a:lnTo>
                  <a:pt x="19614" y="2195"/>
                </a:lnTo>
                <a:close/>
                <a:moveTo>
                  <a:pt x="13573" y="2397"/>
                </a:moveTo>
                <a:lnTo>
                  <a:pt x="13512" y="2578"/>
                </a:lnTo>
                <a:lnTo>
                  <a:pt x="13472" y="2779"/>
                </a:lnTo>
                <a:lnTo>
                  <a:pt x="13452" y="2981"/>
                </a:lnTo>
                <a:lnTo>
                  <a:pt x="13432" y="3202"/>
                </a:lnTo>
                <a:lnTo>
                  <a:pt x="13432" y="3625"/>
                </a:lnTo>
                <a:lnTo>
                  <a:pt x="13452" y="4028"/>
                </a:lnTo>
                <a:lnTo>
                  <a:pt x="13432" y="5699"/>
                </a:lnTo>
                <a:lnTo>
                  <a:pt x="13069" y="5881"/>
                </a:lnTo>
                <a:lnTo>
                  <a:pt x="12707" y="6102"/>
                </a:lnTo>
                <a:lnTo>
                  <a:pt x="12365" y="6324"/>
                </a:lnTo>
                <a:lnTo>
                  <a:pt x="12022" y="6565"/>
                </a:lnTo>
                <a:lnTo>
                  <a:pt x="12022" y="6324"/>
                </a:lnTo>
                <a:lnTo>
                  <a:pt x="12022" y="6082"/>
                </a:lnTo>
                <a:lnTo>
                  <a:pt x="11962" y="5599"/>
                </a:lnTo>
                <a:lnTo>
                  <a:pt x="11922" y="5417"/>
                </a:lnTo>
                <a:lnTo>
                  <a:pt x="11881" y="5216"/>
                </a:lnTo>
                <a:lnTo>
                  <a:pt x="11740" y="4854"/>
                </a:lnTo>
                <a:lnTo>
                  <a:pt x="11579" y="4491"/>
                </a:lnTo>
                <a:lnTo>
                  <a:pt x="11378" y="4149"/>
                </a:lnTo>
                <a:lnTo>
                  <a:pt x="11176" y="3887"/>
                </a:lnTo>
                <a:lnTo>
                  <a:pt x="10935" y="3625"/>
                </a:lnTo>
                <a:lnTo>
                  <a:pt x="11297" y="3424"/>
                </a:lnTo>
                <a:lnTo>
                  <a:pt x="11841" y="3122"/>
                </a:lnTo>
                <a:lnTo>
                  <a:pt x="12405" y="2860"/>
                </a:lnTo>
                <a:lnTo>
                  <a:pt x="12989" y="2598"/>
                </a:lnTo>
                <a:lnTo>
                  <a:pt x="13573" y="2397"/>
                </a:lnTo>
                <a:close/>
                <a:moveTo>
                  <a:pt x="9364" y="4713"/>
                </a:moveTo>
                <a:lnTo>
                  <a:pt x="9626" y="4934"/>
                </a:lnTo>
                <a:lnTo>
                  <a:pt x="9727" y="5055"/>
                </a:lnTo>
                <a:lnTo>
                  <a:pt x="9827" y="5176"/>
                </a:lnTo>
                <a:lnTo>
                  <a:pt x="10008" y="5438"/>
                </a:lnTo>
                <a:lnTo>
                  <a:pt x="10129" y="5699"/>
                </a:lnTo>
                <a:lnTo>
                  <a:pt x="10210" y="5961"/>
                </a:lnTo>
                <a:lnTo>
                  <a:pt x="10290" y="6263"/>
                </a:lnTo>
                <a:lnTo>
                  <a:pt x="10290" y="6344"/>
                </a:lnTo>
                <a:lnTo>
                  <a:pt x="10290" y="6465"/>
                </a:lnTo>
                <a:lnTo>
                  <a:pt x="10290" y="6767"/>
                </a:lnTo>
                <a:lnTo>
                  <a:pt x="10250" y="7049"/>
                </a:lnTo>
                <a:lnTo>
                  <a:pt x="10190" y="7371"/>
                </a:lnTo>
                <a:lnTo>
                  <a:pt x="10170" y="7693"/>
                </a:lnTo>
                <a:lnTo>
                  <a:pt x="10170" y="7874"/>
                </a:lnTo>
                <a:lnTo>
                  <a:pt x="10210" y="8035"/>
                </a:lnTo>
                <a:lnTo>
                  <a:pt x="9807" y="8378"/>
                </a:lnTo>
                <a:lnTo>
                  <a:pt x="9364" y="8720"/>
                </a:lnTo>
                <a:lnTo>
                  <a:pt x="9364" y="8317"/>
                </a:lnTo>
                <a:lnTo>
                  <a:pt x="9304" y="7914"/>
                </a:lnTo>
                <a:lnTo>
                  <a:pt x="9243" y="7572"/>
                </a:lnTo>
                <a:lnTo>
                  <a:pt x="9143" y="7230"/>
                </a:lnTo>
                <a:lnTo>
                  <a:pt x="9002" y="6908"/>
                </a:lnTo>
                <a:lnTo>
                  <a:pt x="8840" y="6585"/>
                </a:lnTo>
                <a:lnTo>
                  <a:pt x="8700" y="6364"/>
                </a:lnTo>
                <a:lnTo>
                  <a:pt x="8538" y="6142"/>
                </a:lnTo>
                <a:lnTo>
                  <a:pt x="8357" y="5921"/>
                </a:lnTo>
                <a:lnTo>
                  <a:pt x="8156" y="5740"/>
                </a:lnTo>
                <a:lnTo>
                  <a:pt x="8599" y="5337"/>
                </a:lnTo>
                <a:lnTo>
                  <a:pt x="8981" y="5015"/>
                </a:lnTo>
                <a:lnTo>
                  <a:pt x="9364" y="4713"/>
                </a:lnTo>
                <a:close/>
                <a:moveTo>
                  <a:pt x="7028" y="6807"/>
                </a:moveTo>
                <a:lnTo>
                  <a:pt x="7290" y="7069"/>
                </a:lnTo>
                <a:lnTo>
                  <a:pt x="7411" y="7210"/>
                </a:lnTo>
                <a:lnTo>
                  <a:pt x="7532" y="7371"/>
                </a:lnTo>
                <a:lnTo>
                  <a:pt x="7652" y="7592"/>
                </a:lnTo>
                <a:lnTo>
                  <a:pt x="7733" y="7834"/>
                </a:lnTo>
                <a:lnTo>
                  <a:pt x="7813" y="8076"/>
                </a:lnTo>
                <a:lnTo>
                  <a:pt x="7874" y="8317"/>
                </a:lnTo>
                <a:lnTo>
                  <a:pt x="7874" y="8458"/>
                </a:lnTo>
                <a:lnTo>
                  <a:pt x="7874" y="8599"/>
                </a:lnTo>
                <a:lnTo>
                  <a:pt x="7854" y="8921"/>
                </a:lnTo>
                <a:lnTo>
                  <a:pt x="7834" y="9264"/>
                </a:lnTo>
                <a:lnTo>
                  <a:pt x="7834" y="9425"/>
                </a:lnTo>
                <a:lnTo>
                  <a:pt x="7834" y="9606"/>
                </a:lnTo>
                <a:lnTo>
                  <a:pt x="7733" y="9606"/>
                </a:lnTo>
                <a:lnTo>
                  <a:pt x="7592" y="9586"/>
                </a:lnTo>
                <a:lnTo>
                  <a:pt x="7451" y="9566"/>
                </a:lnTo>
                <a:lnTo>
                  <a:pt x="7310" y="9525"/>
                </a:lnTo>
                <a:lnTo>
                  <a:pt x="7169" y="9465"/>
                </a:lnTo>
                <a:lnTo>
                  <a:pt x="7028" y="9405"/>
                </a:lnTo>
                <a:lnTo>
                  <a:pt x="6907" y="9324"/>
                </a:lnTo>
                <a:lnTo>
                  <a:pt x="6786" y="9223"/>
                </a:lnTo>
                <a:lnTo>
                  <a:pt x="6686" y="9123"/>
                </a:lnTo>
                <a:lnTo>
                  <a:pt x="6585" y="9002"/>
                </a:lnTo>
                <a:lnTo>
                  <a:pt x="6484" y="8881"/>
                </a:lnTo>
                <a:lnTo>
                  <a:pt x="6404" y="8740"/>
                </a:lnTo>
                <a:lnTo>
                  <a:pt x="6343" y="8599"/>
                </a:lnTo>
                <a:lnTo>
                  <a:pt x="6303" y="8438"/>
                </a:lnTo>
                <a:lnTo>
                  <a:pt x="6263" y="8297"/>
                </a:lnTo>
                <a:lnTo>
                  <a:pt x="6243" y="8136"/>
                </a:lnTo>
                <a:lnTo>
                  <a:pt x="6223" y="7975"/>
                </a:lnTo>
                <a:lnTo>
                  <a:pt x="6243" y="7733"/>
                </a:lnTo>
                <a:lnTo>
                  <a:pt x="6283" y="7492"/>
                </a:lnTo>
                <a:lnTo>
                  <a:pt x="7028" y="6807"/>
                </a:lnTo>
                <a:close/>
                <a:moveTo>
                  <a:pt x="23541" y="5196"/>
                </a:moveTo>
                <a:lnTo>
                  <a:pt x="23722" y="5498"/>
                </a:lnTo>
                <a:lnTo>
                  <a:pt x="23883" y="5820"/>
                </a:lnTo>
                <a:lnTo>
                  <a:pt x="24024" y="6142"/>
                </a:lnTo>
                <a:lnTo>
                  <a:pt x="24145" y="6465"/>
                </a:lnTo>
                <a:lnTo>
                  <a:pt x="24225" y="6807"/>
                </a:lnTo>
                <a:lnTo>
                  <a:pt x="24306" y="7149"/>
                </a:lnTo>
                <a:lnTo>
                  <a:pt x="24366" y="7492"/>
                </a:lnTo>
                <a:lnTo>
                  <a:pt x="24407" y="7854"/>
                </a:lnTo>
                <a:lnTo>
                  <a:pt x="24366" y="7874"/>
                </a:lnTo>
                <a:lnTo>
                  <a:pt x="24085" y="8156"/>
                </a:lnTo>
                <a:lnTo>
                  <a:pt x="23803" y="8418"/>
                </a:lnTo>
                <a:lnTo>
                  <a:pt x="23501" y="8660"/>
                </a:lnTo>
                <a:lnTo>
                  <a:pt x="23178" y="8881"/>
                </a:lnTo>
                <a:lnTo>
                  <a:pt x="22856" y="9103"/>
                </a:lnTo>
                <a:lnTo>
                  <a:pt x="22514" y="9284"/>
                </a:lnTo>
                <a:lnTo>
                  <a:pt x="22171" y="9465"/>
                </a:lnTo>
                <a:lnTo>
                  <a:pt x="21809" y="9626"/>
                </a:lnTo>
                <a:lnTo>
                  <a:pt x="21406" y="9767"/>
                </a:lnTo>
                <a:lnTo>
                  <a:pt x="21003" y="9908"/>
                </a:lnTo>
                <a:lnTo>
                  <a:pt x="20601" y="10049"/>
                </a:lnTo>
                <a:lnTo>
                  <a:pt x="20198" y="10190"/>
                </a:lnTo>
                <a:lnTo>
                  <a:pt x="20299" y="9888"/>
                </a:lnTo>
                <a:lnTo>
                  <a:pt x="20399" y="9586"/>
                </a:lnTo>
                <a:lnTo>
                  <a:pt x="20460" y="9284"/>
                </a:lnTo>
                <a:lnTo>
                  <a:pt x="20500" y="9002"/>
                </a:lnTo>
                <a:lnTo>
                  <a:pt x="20520" y="8700"/>
                </a:lnTo>
                <a:lnTo>
                  <a:pt x="20500" y="8398"/>
                </a:lnTo>
                <a:lnTo>
                  <a:pt x="20480" y="8116"/>
                </a:lnTo>
                <a:lnTo>
                  <a:pt x="20420" y="7814"/>
                </a:lnTo>
                <a:lnTo>
                  <a:pt x="20722" y="7753"/>
                </a:lnTo>
                <a:lnTo>
                  <a:pt x="21003" y="7673"/>
                </a:lnTo>
                <a:lnTo>
                  <a:pt x="21285" y="7532"/>
                </a:lnTo>
                <a:lnTo>
                  <a:pt x="21567" y="7371"/>
                </a:lnTo>
                <a:lnTo>
                  <a:pt x="21829" y="7190"/>
                </a:lnTo>
                <a:lnTo>
                  <a:pt x="22071" y="7008"/>
                </a:lnTo>
                <a:lnTo>
                  <a:pt x="22292" y="6787"/>
                </a:lnTo>
                <a:lnTo>
                  <a:pt x="22514" y="6585"/>
                </a:lnTo>
                <a:lnTo>
                  <a:pt x="22755" y="6324"/>
                </a:lnTo>
                <a:lnTo>
                  <a:pt x="22977" y="6062"/>
                </a:lnTo>
                <a:lnTo>
                  <a:pt x="23178" y="5780"/>
                </a:lnTo>
                <a:lnTo>
                  <a:pt x="23380" y="5478"/>
                </a:lnTo>
                <a:lnTo>
                  <a:pt x="23541" y="5196"/>
                </a:lnTo>
                <a:close/>
                <a:moveTo>
                  <a:pt x="23944" y="10633"/>
                </a:moveTo>
                <a:lnTo>
                  <a:pt x="23722" y="11157"/>
                </a:lnTo>
                <a:lnTo>
                  <a:pt x="23480" y="11700"/>
                </a:lnTo>
                <a:lnTo>
                  <a:pt x="23198" y="12204"/>
                </a:lnTo>
                <a:lnTo>
                  <a:pt x="22917" y="12727"/>
                </a:lnTo>
                <a:lnTo>
                  <a:pt x="22796" y="12727"/>
                </a:lnTo>
                <a:lnTo>
                  <a:pt x="22655" y="12747"/>
                </a:lnTo>
                <a:lnTo>
                  <a:pt x="22534" y="12788"/>
                </a:lnTo>
                <a:lnTo>
                  <a:pt x="22413" y="12828"/>
                </a:lnTo>
                <a:lnTo>
                  <a:pt x="21628" y="13190"/>
                </a:lnTo>
                <a:lnTo>
                  <a:pt x="20822" y="13513"/>
                </a:lnTo>
                <a:lnTo>
                  <a:pt x="20017" y="13815"/>
                </a:lnTo>
                <a:lnTo>
                  <a:pt x="19211" y="14097"/>
                </a:lnTo>
                <a:lnTo>
                  <a:pt x="18708" y="14258"/>
                </a:lnTo>
                <a:lnTo>
                  <a:pt x="18204" y="14419"/>
                </a:lnTo>
                <a:lnTo>
                  <a:pt x="17701" y="14560"/>
                </a:lnTo>
                <a:lnTo>
                  <a:pt x="17198" y="14721"/>
                </a:lnTo>
                <a:lnTo>
                  <a:pt x="18023" y="13573"/>
                </a:lnTo>
                <a:lnTo>
                  <a:pt x="18647" y="12727"/>
                </a:lnTo>
                <a:lnTo>
                  <a:pt x="19272" y="11841"/>
                </a:lnTo>
                <a:lnTo>
                  <a:pt x="19413" y="11902"/>
                </a:lnTo>
                <a:lnTo>
                  <a:pt x="19554" y="11902"/>
                </a:lnTo>
                <a:lnTo>
                  <a:pt x="20077" y="11882"/>
                </a:lnTo>
                <a:lnTo>
                  <a:pt x="20621" y="11821"/>
                </a:lnTo>
                <a:lnTo>
                  <a:pt x="21064" y="11741"/>
                </a:lnTo>
                <a:lnTo>
                  <a:pt x="21507" y="11620"/>
                </a:lnTo>
                <a:lnTo>
                  <a:pt x="21970" y="11479"/>
                </a:lnTo>
                <a:lnTo>
                  <a:pt x="22393" y="11318"/>
                </a:lnTo>
                <a:lnTo>
                  <a:pt x="22776" y="11177"/>
                </a:lnTo>
                <a:lnTo>
                  <a:pt x="23178" y="10996"/>
                </a:lnTo>
                <a:lnTo>
                  <a:pt x="23561" y="10814"/>
                </a:lnTo>
                <a:lnTo>
                  <a:pt x="23944" y="10633"/>
                </a:lnTo>
                <a:close/>
                <a:moveTo>
                  <a:pt x="21024" y="15547"/>
                </a:moveTo>
                <a:lnTo>
                  <a:pt x="20218" y="16694"/>
                </a:lnTo>
                <a:lnTo>
                  <a:pt x="19393" y="17822"/>
                </a:lnTo>
                <a:lnTo>
                  <a:pt x="19191" y="17782"/>
                </a:lnTo>
                <a:lnTo>
                  <a:pt x="18970" y="17762"/>
                </a:lnTo>
                <a:lnTo>
                  <a:pt x="18728" y="17782"/>
                </a:lnTo>
                <a:lnTo>
                  <a:pt x="18506" y="17822"/>
                </a:lnTo>
                <a:lnTo>
                  <a:pt x="18265" y="17862"/>
                </a:lnTo>
                <a:lnTo>
                  <a:pt x="18043" y="17923"/>
                </a:lnTo>
                <a:lnTo>
                  <a:pt x="17641" y="18044"/>
                </a:lnTo>
                <a:lnTo>
                  <a:pt x="16573" y="18406"/>
                </a:lnTo>
                <a:lnTo>
                  <a:pt x="15526" y="18789"/>
                </a:lnTo>
                <a:lnTo>
                  <a:pt x="15003" y="19010"/>
                </a:lnTo>
                <a:lnTo>
                  <a:pt x="14479" y="19232"/>
                </a:lnTo>
                <a:lnTo>
                  <a:pt x="13432" y="19695"/>
                </a:lnTo>
                <a:lnTo>
                  <a:pt x="13432" y="19695"/>
                </a:lnTo>
                <a:lnTo>
                  <a:pt x="14640" y="18144"/>
                </a:lnTo>
                <a:lnTo>
                  <a:pt x="15828" y="16594"/>
                </a:lnTo>
                <a:lnTo>
                  <a:pt x="15949" y="16412"/>
                </a:lnTo>
                <a:lnTo>
                  <a:pt x="16009" y="16433"/>
                </a:lnTo>
                <a:lnTo>
                  <a:pt x="16231" y="16473"/>
                </a:lnTo>
                <a:lnTo>
                  <a:pt x="16473" y="16493"/>
                </a:lnTo>
                <a:lnTo>
                  <a:pt x="16936" y="16513"/>
                </a:lnTo>
                <a:lnTo>
                  <a:pt x="17419" y="16493"/>
                </a:lnTo>
                <a:lnTo>
                  <a:pt x="17882" y="16412"/>
                </a:lnTo>
                <a:lnTo>
                  <a:pt x="18345" y="16332"/>
                </a:lnTo>
                <a:lnTo>
                  <a:pt x="18809" y="16211"/>
                </a:lnTo>
                <a:lnTo>
                  <a:pt x="19735" y="15969"/>
                </a:lnTo>
                <a:lnTo>
                  <a:pt x="20379" y="15768"/>
                </a:lnTo>
                <a:lnTo>
                  <a:pt x="21024" y="15547"/>
                </a:lnTo>
                <a:close/>
                <a:moveTo>
                  <a:pt x="17600" y="20198"/>
                </a:moveTo>
                <a:lnTo>
                  <a:pt x="16855" y="21145"/>
                </a:lnTo>
                <a:lnTo>
                  <a:pt x="16050" y="22152"/>
                </a:lnTo>
                <a:lnTo>
                  <a:pt x="15244" y="23138"/>
                </a:lnTo>
                <a:lnTo>
                  <a:pt x="15043" y="23179"/>
                </a:lnTo>
                <a:lnTo>
                  <a:pt x="14841" y="23219"/>
                </a:lnTo>
                <a:lnTo>
                  <a:pt x="14660" y="23299"/>
                </a:lnTo>
                <a:lnTo>
                  <a:pt x="14459" y="23380"/>
                </a:lnTo>
                <a:lnTo>
                  <a:pt x="14076" y="23541"/>
                </a:lnTo>
                <a:lnTo>
                  <a:pt x="13714" y="23702"/>
                </a:lnTo>
                <a:lnTo>
                  <a:pt x="13230" y="23883"/>
                </a:lnTo>
                <a:lnTo>
                  <a:pt x="12767" y="24024"/>
                </a:lnTo>
                <a:lnTo>
                  <a:pt x="12264" y="24165"/>
                </a:lnTo>
                <a:lnTo>
                  <a:pt x="11781" y="24306"/>
                </a:lnTo>
                <a:lnTo>
                  <a:pt x="11277" y="24407"/>
                </a:lnTo>
                <a:lnTo>
                  <a:pt x="10794" y="24488"/>
                </a:lnTo>
                <a:lnTo>
                  <a:pt x="9787" y="24649"/>
                </a:lnTo>
                <a:lnTo>
                  <a:pt x="9344" y="24689"/>
                </a:lnTo>
                <a:lnTo>
                  <a:pt x="9344" y="24689"/>
                </a:lnTo>
                <a:lnTo>
                  <a:pt x="10270" y="23581"/>
                </a:lnTo>
                <a:lnTo>
                  <a:pt x="11197" y="22474"/>
                </a:lnTo>
                <a:lnTo>
                  <a:pt x="11579" y="22011"/>
                </a:lnTo>
                <a:lnTo>
                  <a:pt x="11660" y="22071"/>
                </a:lnTo>
                <a:lnTo>
                  <a:pt x="11760" y="22111"/>
                </a:lnTo>
                <a:lnTo>
                  <a:pt x="11881" y="22132"/>
                </a:lnTo>
                <a:lnTo>
                  <a:pt x="12002" y="22132"/>
                </a:lnTo>
                <a:lnTo>
                  <a:pt x="12264" y="22111"/>
                </a:lnTo>
                <a:lnTo>
                  <a:pt x="12526" y="22071"/>
                </a:lnTo>
                <a:lnTo>
                  <a:pt x="12787" y="22011"/>
                </a:lnTo>
                <a:lnTo>
                  <a:pt x="13029" y="21930"/>
                </a:lnTo>
                <a:lnTo>
                  <a:pt x="13512" y="21749"/>
                </a:lnTo>
                <a:lnTo>
                  <a:pt x="14016" y="21548"/>
                </a:lnTo>
                <a:lnTo>
                  <a:pt x="15043" y="21145"/>
                </a:lnTo>
                <a:lnTo>
                  <a:pt x="16070" y="20742"/>
                </a:lnTo>
                <a:lnTo>
                  <a:pt x="16835" y="20460"/>
                </a:lnTo>
                <a:lnTo>
                  <a:pt x="17600" y="20198"/>
                </a:lnTo>
                <a:close/>
                <a:moveTo>
                  <a:pt x="12767" y="26018"/>
                </a:moveTo>
                <a:lnTo>
                  <a:pt x="11680" y="27226"/>
                </a:lnTo>
                <a:lnTo>
                  <a:pt x="10552" y="28435"/>
                </a:lnTo>
                <a:lnTo>
                  <a:pt x="10311" y="28394"/>
                </a:lnTo>
                <a:lnTo>
                  <a:pt x="9767" y="28394"/>
                </a:lnTo>
                <a:lnTo>
                  <a:pt x="9485" y="28435"/>
                </a:lnTo>
                <a:lnTo>
                  <a:pt x="8941" y="28535"/>
                </a:lnTo>
                <a:lnTo>
                  <a:pt x="8438" y="28616"/>
                </a:lnTo>
                <a:lnTo>
                  <a:pt x="7934" y="28716"/>
                </a:lnTo>
                <a:lnTo>
                  <a:pt x="7431" y="28797"/>
                </a:lnTo>
                <a:lnTo>
                  <a:pt x="6927" y="28918"/>
                </a:lnTo>
                <a:lnTo>
                  <a:pt x="6424" y="29039"/>
                </a:lnTo>
                <a:lnTo>
                  <a:pt x="5780" y="29240"/>
                </a:lnTo>
                <a:lnTo>
                  <a:pt x="5135" y="29441"/>
                </a:lnTo>
                <a:lnTo>
                  <a:pt x="5135" y="29441"/>
                </a:lnTo>
                <a:lnTo>
                  <a:pt x="6323" y="28132"/>
                </a:lnTo>
                <a:lnTo>
                  <a:pt x="7975" y="26280"/>
                </a:lnTo>
                <a:lnTo>
                  <a:pt x="8196" y="26381"/>
                </a:lnTo>
                <a:lnTo>
                  <a:pt x="8418" y="26441"/>
                </a:lnTo>
                <a:lnTo>
                  <a:pt x="8659" y="26481"/>
                </a:lnTo>
                <a:lnTo>
                  <a:pt x="8921" y="26501"/>
                </a:lnTo>
                <a:lnTo>
                  <a:pt x="9424" y="26501"/>
                </a:lnTo>
                <a:lnTo>
                  <a:pt x="9888" y="26481"/>
                </a:lnTo>
                <a:lnTo>
                  <a:pt x="10451" y="26441"/>
                </a:lnTo>
                <a:lnTo>
                  <a:pt x="11015" y="26360"/>
                </a:lnTo>
                <a:lnTo>
                  <a:pt x="11579" y="26280"/>
                </a:lnTo>
                <a:lnTo>
                  <a:pt x="12143" y="26159"/>
                </a:lnTo>
                <a:lnTo>
                  <a:pt x="12767" y="26018"/>
                </a:lnTo>
                <a:close/>
                <a:moveTo>
                  <a:pt x="8418" y="30650"/>
                </a:moveTo>
                <a:lnTo>
                  <a:pt x="7250" y="31797"/>
                </a:lnTo>
                <a:lnTo>
                  <a:pt x="6323" y="32684"/>
                </a:lnTo>
                <a:lnTo>
                  <a:pt x="5397" y="33570"/>
                </a:lnTo>
                <a:lnTo>
                  <a:pt x="4451" y="34435"/>
                </a:lnTo>
                <a:lnTo>
                  <a:pt x="3484" y="35301"/>
                </a:lnTo>
                <a:lnTo>
                  <a:pt x="3222" y="35342"/>
                </a:lnTo>
                <a:lnTo>
                  <a:pt x="2920" y="35342"/>
                </a:lnTo>
                <a:lnTo>
                  <a:pt x="2759" y="35301"/>
                </a:lnTo>
                <a:lnTo>
                  <a:pt x="2598" y="35261"/>
                </a:lnTo>
                <a:lnTo>
                  <a:pt x="2457" y="35221"/>
                </a:lnTo>
                <a:lnTo>
                  <a:pt x="2316" y="35140"/>
                </a:lnTo>
                <a:lnTo>
                  <a:pt x="2175" y="35060"/>
                </a:lnTo>
                <a:lnTo>
                  <a:pt x="2054" y="34959"/>
                </a:lnTo>
                <a:lnTo>
                  <a:pt x="1933" y="34858"/>
                </a:lnTo>
                <a:lnTo>
                  <a:pt x="1813" y="34738"/>
                </a:lnTo>
                <a:lnTo>
                  <a:pt x="1712" y="34617"/>
                </a:lnTo>
                <a:lnTo>
                  <a:pt x="1631" y="34496"/>
                </a:lnTo>
                <a:lnTo>
                  <a:pt x="1510" y="34234"/>
                </a:lnTo>
                <a:lnTo>
                  <a:pt x="1410" y="33952"/>
                </a:lnTo>
                <a:lnTo>
                  <a:pt x="1349" y="33650"/>
                </a:lnTo>
                <a:lnTo>
                  <a:pt x="1289" y="33449"/>
                </a:lnTo>
                <a:lnTo>
                  <a:pt x="1712" y="33046"/>
                </a:lnTo>
                <a:lnTo>
                  <a:pt x="2155" y="32623"/>
                </a:lnTo>
                <a:lnTo>
                  <a:pt x="2981" y="31757"/>
                </a:lnTo>
                <a:lnTo>
                  <a:pt x="3001" y="31757"/>
                </a:lnTo>
                <a:lnTo>
                  <a:pt x="3121" y="31797"/>
                </a:lnTo>
                <a:lnTo>
                  <a:pt x="3242" y="31818"/>
                </a:lnTo>
                <a:lnTo>
                  <a:pt x="3484" y="31838"/>
                </a:lnTo>
                <a:lnTo>
                  <a:pt x="3726" y="31818"/>
                </a:lnTo>
                <a:lnTo>
                  <a:pt x="3987" y="31757"/>
                </a:lnTo>
                <a:lnTo>
                  <a:pt x="4229" y="31697"/>
                </a:lnTo>
                <a:lnTo>
                  <a:pt x="4471" y="31616"/>
                </a:lnTo>
                <a:lnTo>
                  <a:pt x="4934" y="31455"/>
                </a:lnTo>
                <a:lnTo>
                  <a:pt x="5941" y="31173"/>
                </a:lnTo>
                <a:lnTo>
                  <a:pt x="6948" y="30932"/>
                </a:lnTo>
                <a:lnTo>
                  <a:pt x="7673" y="30791"/>
                </a:lnTo>
                <a:lnTo>
                  <a:pt x="8418" y="30650"/>
                </a:lnTo>
                <a:close/>
                <a:moveTo>
                  <a:pt x="16855" y="0"/>
                </a:moveTo>
                <a:lnTo>
                  <a:pt x="16432" y="21"/>
                </a:lnTo>
                <a:lnTo>
                  <a:pt x="16009" y="61"/>
                </a:lnTo>
                <a:lnTo>
                  <a:pt x="15566" y="101"/>
                </a:lnTo>
                <a:lnTo>
                  <a:pt x="15144" y="162"/>
                </a:lnTo>
                <a:lnTo>
                  <a:pt x="14721" y="242"/>
                </a:lnTo>
                <a:lnTo>
                  <a:pt x="14298" y="343"/>
                </a:lnTo>
                <a:lnTo>
                  <a:pt x="13895" y="444"/>
                </a:lnTo>
                <a:lnTo>
                  <a:pt x="13472" y="564"/>
                </a:lnTo>
                <a:lnTo>
                  <a:pt x="13069" y="685"/>
                </a:lnTo>
                <a:lnTo>
                  <a:pt x="12646" y="826"/>
                </a:lnTo>
                <a:lnTo>
                  <a:pt x="12264" y="987"/>
                </a:lnTo>
                <a:lnTo>
                  <a:pt x="11861" y="1148"/>
                </a:lnTo>
                <a:lnTo>
                  <a:pt x="11478" y="1330"/>
                </a:lnTo>
                <a:lnTo>
                  <a:pt x="10995" y="1571"/>
                </a:lnTo>
                <a:lnTo>
                  <a:pt x="10532" y="1833"/>
                </a:lnTo>
                <a:lnTo>
                  <a:pt x="10069" y="2115"/>
                </a:lnTo>
                <a:lnTo>
                  <a:pt x="9626" y="2397"/>
                </a:lnTo>
                <a:lnTo>
                  <a:pt x="9183" y="2699"/>
                </a:lnTo>
                <a:lnTo>
                  <a:pt x="8760" y="3021"/>
                </a:lnTo>
                <a:lnTo>
                  <a:pt x="8337" y="3363"/>
                </a:lnTo>
                <a:lnTo>
                  <a:pt x="7914" y="3706"/>
                </a:lnTo>
                <a:lnTo>
                  <a:pt x="7511" y="4048"/>
                </a:lnTo>
                <a:lnTo>
                  <a:pt x="7109" y="4411"/>
                </a:lnTo>
                <a:lnTo>
                  <a:pt x="6726" y="4773"/>
                </a:lnTo>
                <a:lnTo>
                  <a:pt x="6364" y="5156"/>
                </a:lnTo>
                <a:lnTo>
                  <a:pt x="6001" y="5538"/>
                </a:lnTo>
                <a:lnTo>
                  <a:pt x="5659" y="5961"/>
                </a:lnTo>
                <a:lnTo>
                  <a:pt x="5316" y="6364"/>
                </a:lnTo>
                <a:lnTo>
                  <a:pt x="5014" y="6807"/>
                </a:lnTo>
                <a:lnTo>
                  <a:pt x="4934" y="6968"/>
                </a:lnTo>
                <a:lnTo>
                  <a:pt x="4894" y="7109"/>
                </a:lnTo>
                <a:lnTo>
                  <a:pt x="4914" y="7250"/>
                </a:lnTo>
                <a:lnTo>
                  <a:pt x="4934" y="7371"/>
                </a:lnTo>
                <a:lnTo>
                  <a:pt x="4873" y="7693"/>
                </a:lnTo>
                <a:lnTo>
                  <a:pt x="4833" y="7975"/>
                </a:lnTo>
                <a:lnTo>
                  <a:pt x="4833" y="8277"/>
                </a:lnTo>
                <a:lnTo>
                  <a:pt x="4853" y="8559"/>
                </a:lnTo>
                <a:lnTo>
                  <a:pt x="4894" y="8841"/>
                </a:lnTo>
                <a:lnTo>
                  <a:pt x="4974" y="9123"/>
                </a:lnTo>
                <a:lnTo>
                  <a:pt x="5075" y="9385"/>
                </a:lnTo>
                <a:lnTo>
                  <a:pt x="5216" y="9646"/>
                </a:lnTo>
                <a:lnTo>
                  <a:pt x="5357" y="9888"/>
                </a:lnTo>
                <a:lnTo>
                  <a:pt x="5538" y="10130"/>
                </a:lnTo>
                <a:lnTo>
                  <a:pt x="5719" y="10311"/>
                </a:lnTo>
                <a:lnTo>
                  <a:pt x="5921" y="10492"/>
                </a:lnTo>
                <a:lnTo>
                  <a:pt x="6142" y="10653"/>
                </a:lnTo>
                <a:lnTo>
                  <a:pt x="6384" y="10794"/>
                </a:lnTo>
                <a:lnTo>
                  <a:pt x="6625" y="10915"/>
                </a:lnTo>
                <a:lnTo>
                  <a:pt x="6887" y="10996"/>
                </a:lnTo>
                <a:lnTo>
                  <a:pt x="7149" y="11076"/>
                </a:lnTo>
                <a:lnTo>
                  <a:pt x="7411" y="11116"/>
                </a:lnTo>
                <a:lnTo>
                  <a:pt x="7693" y="11136"/>
                </a:lnTo>
                <a:lnTo>
                  <a:pt x="7995" y="11157"/>
                </a:lnTo>
                <a:lnTo>
                  <a:pt x="8337" y="11136"/>
                </a:lnTo>
                <a:lnTo>
                  <a:pt x="8679" y="11076"/>
                </a:lnTo>
                <a:lnTo>
                  <a:pt x="8820" y="11036"/>
                </a:lnTo>
                <a:lnTo>
                  <a:pt x="8981" y="10975"/>
                </a:lnTo>
                <a:lnTo>
                  <a:pt x="9122" y="10895"/>
                </a:lnTo>
                <a:lnTo>
                  <a:pt x="9243" y="10814"/>
                </a:lnTo>
                <a:lnTo>
                  <a:pt x="9344" y="10714"/>
                </a:lnTo>
                <a:lnTo>
                  <a:pt x="9424" y="10593"/>
                </a:lnTo>
                <a:lnTo>
                  <a:pt x="9485" y="10472"/>
                </a:lnTo>
                <a:lnTo>
                  <a:pt x="9525" y="10311"/>
                </a:lnTo>
                <a:lnTo>
                  <a:pt x="9545" y="10190"/>
                </a:lnTo>
                <a:lnTo>
                  <a:pt x="9988" y="9868"/>
                </a:lnTo>
                <a:lnTo>
                  <a:pt x="10431" y="9525"/>
                </a:lnTo>
                <a:lnTo>
                  <a:pt x="11277" y="8841"/>
                </a:lnTo>
                <a:lnTo>
                  <a:pt x="11962" y="8297"/>
                </a:lnTo>
                <a:lnTo>
                  <a:pt x="12646" y="7794"/>
                </a:lnTo>
                <a:lnTo>
                  <a:pt x="12989" y="7532"/>
                </a:lnTo>
                <a:lnTo>
                  <a:pt x="13351" y="7310"/>
                </a:lnTo>
                <a:lnTo>
                  <a:pt x="13714" y="7089"/>
                </a:lnTo>
                <a:lnTo>
                  <a:pt x="14096" y="6867"/>
                </a:lnTo>
                <a:lnTo>
                  <a:pt x="14197" y="6827"/>
                </a:lnTo>
                <a:lnTo>
                  <a:pt x="14419" y="6827"/>
                </a:lnTo>
                <a:lnTo>
                  <a:pt x="14519" y="6807"/>
                </a:lnTo>
                <a:lnTo>
                  <a:pt x="14620" y="6767"/>
                </a:lnTo>
                <a:lnTo>
                  <a:pt x="14721" y="6726"/>
                </a:lnTo>
                <a:lnTo>
                  <a:pt x="14821" y="6666"/>
                </a:lnTo>
                <a:lnTo>
                  <a:pt x="14902" y="6606"/>
                </a:lnTo>
                <a:lnTo>
                  <a:pt x="14962" y="6525"/>
                </a:lnTo>
                <a:lnTo>
                  <a:pt x="15244" y="6444"/>
                </a:lnTo>
                <a:lnTo>
                  <a:pt x="15526" y="6384"/>
                </a:lnTo>
                <a:lnTo>
                  <a:pt x="15828" y="6344"/>
                </a:lnTo>
                <a:lnTo>
                  <a:pt x="16110" y="6324"/>
                </a:lnTo>
                <a:lnTo>
                  <a:pt x="16392" y="6303"/>
                </a:lnTo>
                <a:lnTo>
                  <a:pt x="16674" y="6324"/>
                </a:lnTo>
                <a:lnTo>
                  <a:pt x="16956" y="6364"/>
                </a:lnTo>
                <a:lnTo>
                  <a:pt x="17238" y="6424"/>
                </a:lnTo>
                <a:lnTo>
                  <a:pt x="17500" y="6505"/>
                </a:lnTo>
                <a:lnTo>
                  <a:pt x="17761" y="6606"/>
                </a:lnTo>
                <a:lnTo>
                  <a:pt x="18003" y="6726"/>
                </a:lnTo>
                <a:lnTo>
                  <a:pt x="18245" y="6887"/>
                </a:lnTo>
                <a:lnTo>
                  <a:pt x="18446" y="7069"/>
                </a:lnTo>
                <a:lnTo>
                  <a:pt x="18647" y="7290"/>
                </a:lnTo>
                <a:lnTo>
                  <a:pt x="18829" y="7532"/>
                </a:lnTo>
                <a:lnTo>
                  <a:pt x="18990" y="7794"/>
                </a:lnTo>
                <a:lnTo>
                  <a:pt x="19070" y="7975"/>
                </a:lnTo>
                <a:lnTo>
                  <a:pt x="19131" y="8156"/>
                </a:lnTo>
                <a:lnTo>
                  <a:pt x="19151" y="8337"/>
                </a:lnTo>
                <a:lnTo>
                  <a:pt x="19171" y="8519"/>
                </a:lnTo>
                <a:lnTo>
                  <a:pt x="19171" y="8700"/>
                </a:lnTo>
                <a:lnTo>
                  <a:pt x="19151" y="8881"/>
                </a:lnTo>
                <a:lnTo>
                  <a:pt x="19111" y="9062"/>
                </a:lnTo>
                <a:lnTo>
                  <a:pt x="19050" y="9244"/>
                </a:lnTo>
                <a:lnTo>
                  <a:pt x="18929" y="9606"/>
                </a:lnTo>
                <a:lnTo>
                  <a:pt x="18768" y="9948"/>
                </a:lnTo>
                <a:lnTo>
                  <a:pt x="18587" y="10291"/>
                </a:lnTo>
                <a:lnTo>
                  <a:pt x="18406" y="10593"/>
                </a:lnTo>
                <a:lnTo>
                  <a:pt x="17902" y="11358"/>
                </a:lnTo>
                <a:lnTo>
                  <a:pt x="17379" y="12103"/>
                </a:lnTo>
                <a:lnTo>
                  <a:pt x="16291" y="13593"/>
                </a:lnTo>
                <a:lnTo>
                  <a:pt x="15184" y="15083"/>
                </a:lnTo>
                <a:lnTo>
                  <a:pt x="14056" y="16574"/>
                </a:lnTo>
                <a:lnTo>
                  <a:pt x="12928" y="18044"/>
                </a:lnTo>
                <a:lnTo>
                  <a:pt x="11781" y="19494"/>
                </a:lnTo>
                <a:lnTo>
                  <a:pt x="10411" y="21165"/>
                </a:lnTo>
                <a:lnTo>
                  <a:pt x="9022" y="22836"/>
                </a:lnTo>
                <a:lnTo>
                  <a:pt x="7632" y="24467"/>
                </a:lnTo>
                <a:lnTo>
                  <a:pt x="6202" y="26099"/>
                </a:lnTo>
                <a:lnTo>
                  <a:pt x="4753" y="27710"/>
                </a:lnTo>
                <a:lnTo>
                  <a:pt x="3283" y="29300"/>
                </a:lnTo>
                <a:lnTo>
                  <a:pt x="2497" y="30106"/>
                </a:lnTo>
                <a:lnTo>
                  <a:pt x="1712" y="30911"/>
                </a:lnTo>
                <a:lnTo>
                  <a:pt x="947" y="31717"/>
                </a:lnTo>
                <a:lnTo>
                  <a:pt x="564" y="32120"/>
                </a:lnTo>
                <a:lnTo>
                  <a:pt x="202" y="32543"/>
                </a:lnTo>
                <a:lnTo>
                  <a:pt x="101" y="32684"/>
                </a:lnTo>
                <a:lnTo>
                  <a:pt x="40" y="32824"/>
                </a:lnTo>
                <a:lnTo>
                  <a:pt x="0" y="32945"/>
                </a:lnTo>
                <a:lnTo>
                  <a:pt x="0" y="33086"/>
                </a:lnTo>
                <a:lnTo>
                  <a:pt x="40" y="33227"/>
                </a:lnTo>
                <a:lnTo>
                  <a:pt x="81" y="33348"/>
                </a:lnTo>
                <a:lnTo>
                  <a:pt x="161" y="33449"/>
                </a:lnTo>
                <a:lnTo>
                  <a:pt x="242" y="33549"/>
                </a:lnTo>
                <a:lnTo>
                  <a:pt x="202" y="33690"/>
                </a:lnTo>
                <a:lnTo>
                  <a:pt x="202" y="33851"/>
                </a:lnTo>
                <a:lnTo>
                  <a:pt x="202" y="34013"/>
                </a:lnTo>
                <a:lnTo>
                  <a:pt x="202" y="34174"/>
                </a:lnTo>
                <a:lnTo>
                  <a:pt x="242" y="34415"/>
                </a:lnTo>
                <a:lnTo>
                  <a:pt x="302" y="34637"/>
                </a:lnTo>
                <a:lnTo>
                  <a:pt x="383" y="34878"/>
                </a:lnTo>
                <a:lnTo>
                  <a:pt x="463" y="35080"/>
                </a:lnTo>
                <a:lnTo>
                  <a:pt x="584" y="35301"/>
                </a:lnTo>
                <a:lnTo>
                  <a:pt x="705" y="35503"/>
                </a:lnTo>
                <a:lnTo>
                  <a:pt x="846" y="35684"/>
                </a:lnTo>
                <a:lnTo>
                  <a:pt x="1007" y="35885"/>
                </a:lnTo>
                <a:lnTo>
                  <a:pt x="1168" y="36046"/>
                </a:lnTo>
                <a:lnTo>
                  <a:pt x="1349" y="36187"/>
                </a:lnTo>
                <a:lnTo>
                  <a:pt x="1551" y="36328"/>
                </a:lnTo>
                <a:lnTo>
                  <a:pt x="1752" y="36449"/>
                </a:lnTo>
                <a:lnTo>
                  <a:pt x="1974" y="36550"/>
                </a:lnTo>
                <a:lnTo>
                  <a:pt x="2195" y="36630"/>
                </a:lnTo>
                <a:lnTo>
                  <a:pt x="2437" y="36691"/>
                </a:lnTo>
                <a:lnTo>
                  <a:pt x="2658" y="36731"/>
                </a:lnTo>
                <a:lnTo>
                  <a:pt x="2981" y="36771"/>
                </a:lnTo>
                <a:lnTo>
                  <a:pt x="3303" y="36792"/>
                </a:lnTo>
                <a:lnTo>
                  <a:pt x="3343" y="36852"/>
                </a:lnTo>
                <a:lnTo>
                  <a:pt x="3504" y="36993"/>
                </a:lnTo>
                <a:lnTo>
                  <a:pt x="3685" y="37073"/>
                </a:lnTo>
                <a:lnTo>
                  <a:pt x="3867" y="37134"/>
                </a:lnTo>
                <a:lnTo>
                  <a:pt x="4068" y="37134"/>
                </a:lnTo>
                <a:lnTo>
                  <a:pt x="4249" y="37114"/>
                </a:lnTo>
                <a:lnTo>
                  <a:pt x="4451" y="37053"/>
                </a:lnTo>
                <a:lnTo>
                  <a:pt x="4612" y="36973"/>
                </a:lnTo>
                <a:lnTo>
                  <a:pt x="4793" y="36852"/>
                </a:lnTo>
                <a:lnTo>
                  <a:pt x="6122" y="35644"/>
                </a:lnTo>
                <a:lnTo>
                  <a:pt x="7451" y="34415"/>
                </a:lnTo>
                <a:lnTo>
                  <a:pt x="8740" y="33167"/>
                </a:lnTo>
                <a:lnTo>
                  <a:pt x="10029" y="31898"/>
                </a:lnTo>
                <a:lnTo>
                  <a:pt x="11277" y="30609"/>
                </a:lnTo>
                <a:lnTo>
                  <a:pt x="12526" y="29300"/>
                </a:lnTo>
                <a:lnTo>
                  <a:pt x="13734" y="27971"/>
                </a:lnTo>
                <a:lnTo>
                  <a:pt x="14922" y="26622"/>
                </a:lnTo>
                <a:lnTo>
                  <a:pt x="16090" y="25253"/>
                </a:lnTo>
                <a:lnTo>
                  <a:pt x="17258" y="23863"/>
                </a:lnTo>
                <a:lnTo>
                  <a:pt x="18386" y="22454"/>
                </a:lnTo>
                <a:lnTo>
                  <a:pt x="19493" y="21024"/>
                </a:lnTo>
                <a:lnTo>
                  <a:pt x="20560" y="19594"/>
                </a:lnTo>
                <a:lnTo>
                  <a:pt x="21628" y="18124"/>
                </a:lnTo>
                <a:lnTo>
                  <a:pt x="22655" y="16654"/>
                </a:lnTo>
                <a:lnTo>
                  <a:pt x="23662" y="15164"/>
                </a:lnTo>
                <a:lnTo>
                  <a:pt x="24165" y="14419"/>
                </a:lnTo>
                <a:lnTo>
                  <a:pt x="24628" y="13634"/>
                </a:lnTo>
                <a:lnTo>
                  <a:pt x="25051" y="12848"/>
                </a:lnTo>
                <a:lnTo>
                  <a:pt x="25252" y="12466"/>
                </a:lnTo>
                <a:lnTo>
                  <a:pt x="25454" y="12043"/>
                </a:lnTo>
                <a:lnTo>
                  <a:pt x="25615" y="11640"/>
                </a:lnTo>
                <a:lnTo>
                  <a:pt x="25776" y="11217"/>
                </a:lnTo>
                <a:lnTo>
                  <a:pt x="25917" y="10814"/>
                </a:lnTo>
                <a:lnTo>
                  <a:pt x="26058" y="10371"/>
                </a:lnTo>
                <a:lnTo>
                  <a:pt x="26159" y="9948"/>
                </a:lnTo>
                <a:lnTo>
                  <a:pt x="26259" y="9505"/>
                </a:lnTo>
                <a:lnTo>
                  <a:pt x="26320" y="9062"/>
                </a:lnTo>
                <a:lnTo>
                  <a:pt x="26360" y="8619"/>
                </a:lnTo>
                <a:lnTo>
                  <a:pt x="26380" y="8217"/>
                </a:lnTo>
                <a:lnTo>
                  <a:pt x="26360" y="7814"/>
                </a:lnTo>
                <a:lnTo>
                  <a:pt x="26340" y="7431"/>
                </a:lnTo>
                <a:lnTo>
                  <a:pt x="26279" y="7028"/>
                </a:lnTo>
                <a:lnTo>
                  <a:pt x="26199" y="6646"/>
                </a:lnTo>
                <a:lnTo>
                  <a:pt x="26098" y="6263"/>
                </a:lnTo>
                <a:lnTo>
                  <a:pt x="25998" y="5901"/>
                </a:lnTo>
                <a:lnTo>
                  <a:pt x="25857" y="5518"/>
                </a:lnTo>
                <a:lnTo>
                  <a:pt x="25696" y="5156"/>
                </a:lnTo>
                <a:lnTo>
                  <a:pt x="25514" y="4813"/>
                </a:lnTo>
                <a:lnTo>
                  <a:pt x="25333" y="4451"/>
                </a:lnTo>
                <a:lnTo>
                  <a:pt x="25132" y="4129"/>
                </a:lnTo>
                <a:lnTo>
                  <a:pt x="24910" y="3786"/>
                </a:lnTo>
                <a:lnTo>
                  <a:pt x="24668" y="3464"/>
                </a:lnTo>
                <a:lnTo>
                  <a:pt x="24427" y="3162"/>
                </a:lnTo>
                <a:lnTo>
                  <a:pt x="24165" y="2860"/>
                </a:lnTo>
                <a:lnTo>
                  <a:pt x="23863" y="2538"/>
                </a:lnTo>
                <a:lnTo>
                  <a:pt x="23541" y="2236"/>
                </a:lnTo>
                <a:lnTo>
                  <a:pt x="23198" y="1954"/>
                </a:lnTo>
                <a:lnTo>
                  <a:pt x="22856" y="1692"/>
                </a:lnTo>
                <a:lnTo>
                  <a:pt x="22514" y="1450"/>
                </a:lnTo>
                <a:lnTo>
                  <a:pt x="22151" y="1229"/>
                </a:lnTo>
                <a:lnTo>
                  <a:pt x="21769" y="1027"/>
                </a:lnTo>
                <a:lnTo>
                  <a:pt x="21386" y="846"/>
                </a:lnTo>
                <a:lnTo>
                  <a:pt x="21003" y="685"/>
                </a:lnTo>
                <a:lnTo>
                  <a:pt x="20601" y="544"/>
                </a:lnTo>
                <a:lnTo>
                  <a:pt x="20218" y="403"/>
                </a:lnTo>
                <a:lnTo>
                  <a:pt x="19795" y="303"/>
                </a:lnTo>
                <a:lnTo>
                  <a:pt x="19393" y="202"/>
                </a:lnTo>
                <a:lnTo>
                  <a:pt x="18970" y="121"/>
                </a:lnTo>
                <a:lnTo>
                  <a:pt x="18567" y="81"/>
                </a:lnTo>
                <a:lnTo>
                  <a:pt x="18144" y="21"/>
                </a:lnTo>
                <a:lnTo>
                  <a:pt x="1772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7849254" y="3788428"/>
            <a:ext cx="561545" cy="742540"/>
          </a:xfrm>
          <a:custGeom>
            <a:pathLst>
              <a:path extrusionOk="0" h="35524" w="26865">
                <a:moveTo>
                  <a:pt x="10734" y="4955"/>
                </a:moveTo>
                <a:lnTo>
                  <a:pt x="10553" y="4975"/>
                </a:lnTo>
                <a:lnTo>
                  <a:pt x="10372" y="5035"/>
                </a:lnTo>
                <a:lnTo>
                  <a:pt x="10211" y="5116"/>
                </a:lnTo>
                <a:lnTo>
                  <a:pt x="10070" y="5237"/>
                </a:lnTo>
                <a:lnTo>
                  <a:pt x="9989" y="5337"/>
                </a:lnTo>
                <a:lnTo>
                  <a:pt x="9929" y="5438"/>
                </a:lnTo>
                <a:lnTo>
                  <a:pt x="9868" y="5539"/>
                </a:lnTo>
                <a:lnTo>
                  <a:pt x="9828" y="5659"/>
                </a:lnTo>
                <a:lnTo>
                  <a:pt x="9808" y="5780"/>
                </a:lnTo>
                <a:lnTo>
                  <a:pt x="9788" y="5901"/>
                </a:lnTo>
                <a:lnTo>
                  <a:pt x="9808" y="6042"/>
                </a:lnTo>
                <a:lnTo>
                  <a:pt x="9828" y="6163"/>
                </a:lnTo>
                <a:lnTo>
                  <a:pt x="9888" y="6324"/>
                </a:lnTo>
                <a:lnTo>
                  <a:pt x="9989" y="6485"/>
                </a:lnTo>
                <a:lnTo>
                  <a:pt x="10110" y="6606"/>
                </a:lnTo>
                <a:lnTo>
                  <a:pt x="10271" y="6727"/>
                </a:lnTo>
                <a:lnTo>
                  <a:pt x="10432" y="6807"/>
                </a:lnTo>
                <a:lnTo>
                  <a:pt x="10613" y="6848"/>
                </a:lnTo>
                <a:lnTo>
                  <a:pt x="10795" y="6848"/>
                </a:lnTo>
                <a:lnTo>
                  <a:pt x="10996" y="6807"/>
                </a:lnTo>
                <a:lnTo>
                  <a:pt x="11157" y="6747"/>
                </a:lnTo>
                <a:lnTo>
                  <a:pt x="11318" y="6646"/>
                </a:lnTo>
                <a:lnTo>
                  <a:pt x="11439" y="6525"/>
                </a:lnTo>
                <a:lnTo>
                  <a:pt x="11560" y="6384"/>
                </a:lnTo>
                <a:lnTo>
                  <a:pt x="11640" y="6203"/>
                </a:lnTo>
                <a:lnTo>
                  <a:pt x="11681" y="6042"/>
                </a:lnTo>
                <a:lnTo>
                  <a:pt x="11681" y="5861"/>
                </a:lnTo>
                <a:lnTo>
                  <a:pt x="11661" y="5659"/>
                </a:lnTo>
                <a:lnTo>
                  <a:pt x="11600" y="5518"/>
                </a:lnTo>
                <a:lnTo>
                  <a:pt x="11520" y="5378"/>
                </a:lnTo>
                <a:lnTo>
                  <a:pt x="11439" y="5257"/>
                </a:lnTo>
                <a:lnTo>
                  <a:pt x="11318" y="5156"/>
                </a:lnTo>
                <a:lnTo>
                  <a:pt x="11177" y="5075"/>
                </a:lnTo>
                <a:lnTo>
                  <a:pt x="11036" y="5015"/>
                </a:lnTo>
                <a:lnTo>
                  <a:pt x="10895" y="4975"/>
                </a:lnTo>
                <a:lnTo>
                  <a:pt x="10734" y="4955"/>
                </a:lnTo>
                <a:close/>
                <a:moveTo>
                  <a:pt x="15185" y="4955"/>
                </a:moveTo>
                <a:lnTo>
                  <a:pt x="15003" y="4975"/>
                </a:lnTo>
                <a:lnTo>
                  <a:pt x="14822" y="5035"/>
                </a:lnTo>
                <a:lnTo>
                  <a:pt x="14661" y="5116"/>
                </a:lnTo>
                <a:lnTo>
                  <a:pt x="14520" y="5237"/>
                </a:lnTo>
                <a:lnTo>
                  <a:pt x="14419" y="5337"/>
                </a:lnTo>
                <a:lnTo>
                  <a:pt x="14359" y="5438"/>
                </a:lnTo>
                <a:lnTo>
                  <a:pt x="14299" y="5539"/>
                </a:lnTo>
                <a:lnTo>
                  <a:pt x="14258" y="5659"/>
                </a:lnTo>
                <a:lnTo>
                  <a:pt x="14238" y="5780"/>
                </a:lnTo>
                <a:lnTo>
                  <a:pt x="14238" y="5901"/>
                </a:lnTo>
                <a:lnTo>
                  <a:pt x="14238" y="6042"/>
                </a:lnTo>
                <a:lnTo>
                  <a:pt x="14258" y="6163"/>
                </a:lnTo>
                <a:lnTo>
                  <a:pt x="14339" y="6324"/>
                </a:lnTo>
                <a:lnTo>
                  <a:pt x="14440" y="6485"/>
                </a:lnTo>
                <a:lnTo>
                  <a:pt x="14560" y="6606"/>
                </a:lnTo>
                <a:lnTo>
                  <a:pt x="14701" y="6727"/>
                </a:lnTo>
                <a:lnTo>
                  <a:pt x="14883" y="6807"/>
                </a:lnTo>
                <a:lnTo>
                  <a:pt x="15064" y="6848"/>
                </a:lnTo>
                <a:lnTo>
                  <a:pt x="15245" y="6848"/>
                </a:lnTo>
                <a:lnTo>
                  <a:pt x="15426" y="6807"/>
                </a:lnTo>
                <a:lnTo>
                  <a:pt x="15607" y="6747"/>
                </a:lnTo>
                <a:lnTo>
                  <a:pt x="15748" y="6646"/>
                </a:lnTo>
                <a:lnTo>
                  <a:pt x="15889" y="6525"/>
                </a:lnTo>
                <a:lnTo>
                  <a:pt x="15990" y="6384"/>
                </a:lnTo>
                <a:lnTo>
                  <a:pt x="16071" y="6203"/>
                </a:lnTo>
                <a:lnTo>
                  <a:pt x="16111" y="6042"/>
                </a:lnTo>
                <a:lnTo>
                  <a:pt x="16111" y="5861"/>
                </a:lnTo>
                <a:lnTo>
                  <a:pt x="16091" y="5659"/>
                </a:lnTo>
                <a:lnTo>
                  <a:pt x="16051" y="5518"/>
                </a:lnTo>
                <a:lnTo>
                  <a:pt x="15970" y="5378"/>
                </a:lnTo>
                <a:lnTo>
                  <a:pt x="15869" y="5257"/>
                </a:lnTo>
                <a:lnTo>
                  <a:pt x="15748" y="5156"/>
                </a:lnTo>
                <a:lnTo>
                  <a:pt x="15628" y="5075"/>
                </a:lnTo>
                <a:lnTo>
                  <a:pt x="15487" y="5015"/>
                </a:lnTo>
                <a:lnTo>
                  <a:pt x="15326" y="4975"/>
                </a:lnTo>
                <a:lnTo>
                  <a:pt x="15185" y="4955"/>
                </a:lnTo>
                <a:close/>
                <a:moveTo>
                  <a:pt x="13795" y="8740"/>
                </a:moveTo>
                <a:lnTo>
                  <a:pt x="14117" y="8761"/>
                </a:lnTo>
                <a:lnTo>
                  <a:pt x="14057" y="8922"/>
                </a:lnTo>
                <a:lnTo>
                  <a:pt x="13936" y="9063"/>
                </a:lnTo>
                <a:lnTo>
                  <a:pt x="13815" y="9184"/>
                </a:lnTo>
                <a:lnTo>
                  <a:pt x="13674" y="9284"/>
                </a:lnTo>
                <a:lnTo>
                  <a:pt x="13513" y="9365"/>
                </a:lnTo>
                <a:lnTo>
                  <a:pt x="13332" y="9405"/>
                </a:lnTo>
                <a:lnTo>
                  <a:pt x="13151" y="9425"/>
                </a:lnTo>
                <a:lnTo>
                  <a:pt x="12969" y="9405"/>
                </a:lnTo>
                <a:lnTo>
                  <a:pt x="12849" y="9385"/>
                </a:lnTo>
                <a:lnTo>
                  <a:pt x="12728" y="9345"/>
                </a:lnTo>
                <a:lnTo>
                  <a:pt x="12506" y="9224"/>
                </a:lnTo>
                <a:lnTo>
                  <a:pt x="12325" y="9083"/>
                </a:lnTo>
                <a:lnTo>
                  <a:pt x="12144" y="8902"/>
                </a:lnTo>
                <a:lnTo>
                  <a:pt x="12023" y="8761"/>
                </a:lnTo>
                <a:lnTo>
                  <a:pt x="12849" y="8740"/>
                </a:lnTo>
                <a:close/>
                <a:moveTo>
                  <a:pt x="13493" y="7693"/>
                </a:moveTo>
                <a:lnTo>
                  <a:pt x="12990" y="7734"/>
                </a:lnTo>
                <a:lnTo>
                  <a:pt x="12446" y="7754"/>
                </a:lnTo>
                <a:lnTo>
                  <a:pt x="11882" y="7814"/>
                </a:lnTo>
                <a:lnTo>
                  <a:pt x="11640" y="7854"/>
                </a:lnTo>
                <a:lnTo>
                  <a:pt x="11419" y="7895"/>
                </a:lnTo>
                <a:lnTo>
                  <a:pt x="11318" y="7915"/>
                </a:lnTo>
                <a:lnTo>
                  <a:pt x="11218" y="7975"/>
                </a:lnTo>
                <a:lnTo>
                  <a:pt x="11117" y="8036"/>
                </a:lnTo>
                <a:lnTo>
                  <a:pt x="11016" y="8116"/>
                </a:lnTo>
                <a:lnTo>
                  <a:pt x="11016" y="8157"/>
                </a:lnTo>
                <a:lnTo>
                  <a:pt x="10996" y="8217"/>
                </a:lnTo>
                <a:lnTo>
                  <a:pt x="11016" y="8378"/>
                </a:lnTo>
                <a:lnTo>
                  <a:pt x="11077" y="8600"/>
                </a:lnTo>
                <a:lnTo>
                  <a:pt x="11157" y="8841"/>
                </a:lnTo>
                <a:lnTo>
                  <a:pt x="11258" y="9083"/>
                </a:lnTo>
                <a:lnTo>
                  <a:pt x="11379" y="9324"/>
                </a:lnTo>
                <a:lnTo>
                  <a:pt x="11479" y="9506"/>
                </a:lnTo>
                <a:lnTo>
                  <a:pt x="11580" y="9647"/>
                </a:lnTo>
                <a:lnTo>
                  <a:pt x="11701" y="9788"/>
                </a:lnTo>
                <a:lnTo>
                  <a:pt x="11862" y="9929"/>
                </a:lnTo>
                <a:lnTo>
                  <a:pt x="12023" y="10049"/>
                </a:lnTo>
                <a:lnTo>
                  <a:pt x="12204" y="10150"/>
                </a:lnTo>
                <a:lnTo>
                  <a:pt x="12385" y="10231"/>
                </a:lnTo>
                <a:lnTo>
                  <a:pt x="12567" y="10291"/>
                </a:lnTo>
                <a:lnTo>
                  <a:pt x="12768" y="10331"/>
                </a:lnTo>
                <a:lnTo>
                  <a:pt x="12969" y="10351"/>
                </a:lnTo>
                <a:lnTo>
                  <a:pt x="13151" y="10331"/>
                </a:lnTo>
                <a:lnTo>
                  <a:pt x="13332" y="10311"/>
                </a:lnTo>
                <a:lnTo>
                  <a:pt x="13493" y="10291"/>
                </a:lnTo>
                <a:lnTo>
                  <a:pt x="13654" y="10251"/>
                </a:lnTo>
                <a:lnTo>
                  <a:pt x="13795" y="10190"/>
                </a:lnTo>
                <a:lnTo>
                  <a:pt x="13936" y="10130"/>
                </a:lnTo>
                <a:lnTo>
                  <a:pt x="14178" y="9989"/>
                </a:lnTo>
                <a:lnTo>
                  <a:pt x="14399" y="9808"/>
                </a:lnTo>
                <a:lnTo>
                  <a:pt x="14580" y="9606"/>
                </a:lnTo>
                <a:lnTo>
                  <a:pt x="14721" y="9385"/>
                </a:lnTo>
                <a:lnTo>
                  <a:pt x="14842" y="9184"/>
                </a:lnTo>
                <a:lnTo>
                  <a:pt x="14923" y="8942"/>
                </a:lnTo>
                <a:lnTo>
                  <a:pt x="15003" y="8740"/>
                </a:lnTo>
                <a:lnTo>
                  <a:pt x="15044" y="8519"/>
                </a:lnTo>
                <a:lnTo>
                  <a:pt x="15064" y="8338"/>
                </a:lnTo>
                <a:lnTo>
                  <a:pt x="15064" y="8177"/>
                </a:lnTo>
                <a:lnTo>
                  <a:pt x="15044" y="8036"/>
                </a:lnTo>
                <a:lnTo>
                  <a:pt x="15023" y="7935"/>
                </a:lnTo>
                <a:lnTo>
                  <a:pt x="14963" y="7895"/>
                </a:lnTo>
                <a:lnTo>
                  <a:pt x="14762" y="7794"/>
                </a:lnTo>
                <a:lnTo>
                  <a:pt x="14520" y="7734"/>
                </a:lnTo>
                <a:lnTo>
                  <a:pt x="14258" y="7693"/>
                </a:lnTo>
                <a:close/>
                <a:moveTo>
                  <a:pt x="13211" y="14097"/>
                </a:moveTo>
                <a:lnTo>
                  <a:pt x="13090" y="14117"/>
                </a:lnTo>
                <a:lnTo>
                  <a:pt x="12889" y="14157"/>
                </a:lnTo>
                <a:lnTo>
                  <a:pt x="12788" y="14198"/>
                </a:lnTo>
                <a:lnTo>
                  <a:pt x="12688" y="14258"/>
                </a:lnTo>
                <a:lnTo>
                  <a:pt x="12567" y="14319"/>
                </a:lnTo>
                <a:lnTo>
                  <a:pt x="12446" y="14419"/>
                </a:lnTo>
                <a:lnTo>
                  <a:pt x="12325" y="14520"/>
                </a:lnTo>
                <a:lnTo>
                  <a:pt x="12224" y="14621"/>
                </a:lnTo>
                <a:lnTo>
                  <a:pt x="12144" y="14741"/>
                </a:lnTo>
                <a:lnTo>
                  <a:pt x="12083" y="14882"/>
                </a:lnTo>
                <a:lnTo>
                  <a:pt x="12043" y="15023"/>
                </a:lnTo>
                <a:lnTo>
                  <a:pt x="12003" y="15164"/>
                </a:lnTo>
                <a:lnTo>
                  <a:pt x="12003" y="15325"/>
                </a:lnTo>
                <a:lnTo>
                  <a:pt x="12003" y="15466"/>
                </a:lnTo>
                <a:lnTo>
                  <a:pt x="12043" y="15607"/>
                </a:lnTo>
                <a:lnTo>
                  <a:pt x="12083" y="15748"/>
                </a:lnTo>
                <a:lnTo>
                  <a:pt x="12144" y="15889"/>
                </a:lnTo>
                <a:lnTo>
                  <a:pt x="12224" y="16010"/>
                </a:lnTo>
                <a:lnTo>
                  <a:pt x="12325" y="16131"/>
                </a:lnTo>
                <a:lnTo>
                  <a:pt x="12446" y="16232"/>
                </a:lnTo>
                <a:lnTo>
                  <a:pt x="12567" y="16312"/>
                </a:lnTo>
                <a:lnTo>
                  <a:pt x="12708" y="16373"/>
                </a:lnTo>
                <a:lnTo>
                  <a:pt x="12849" y="16433"/>
                </a:lnTo>
                <a:lnTo>
                  <a:pt x="12990" y="16453"/>
                </a:lnTo>
                <a:lnTo>
                  <a:pt x="13151" y="16473"/>
                </a:lnTo>
                <a:lnTo>
                  <a:pt x="13292" y="16453"/>
                </a:lnTo>
                <a:lnTo>
                  <a:pt x="13453" y="16433"/>
                </a:lnTo>
                <a:lnTo>
                  <a:pt x="13594" y="16373"/>
                </a:lnTo>
                <a:lnTo>
                  <a:pt x="13735" y="16312"/>
                </a:lnTo>
                <a:lnTo>
                  <a:pt x="13856" y="16232"/>
                </a:lnTo>
                <a:lnTo>
                  <a:pt x="13956" y="16131"/>
                </a:lnTo>
                <a:lnTo>
                  <a:pt x="14057" y="16030"/>
                </a:lnTo>
                <a:lnTo>
                  <a:pt x="14137" y="15909"/>
                </a:lnTo>
                <a:lnTo>
                  <a:pt x="14218" y="15768"/>
                </a:lnTo>
                <a:lnTo>
                  <a:pt x="14258" y="15627"/>
                </a:lnTo>
                <a:lnTo>
                  <a:pt x="14299" y="15466"/>
                </a:lnTo>
                <a:lnTo>
                  <a:pt x="14299" y="15325"/>
                </a:lnTo>
                <a:lnTo>
                  <a:pt x="14319" y="15104"/>
                </a:lnTo>
                <a:lnTo>
                  <a:pt x="14299" y="15003"/>
                </a:lnTo>
                <a:lnTo>
                  <a:pt x="14278" y="14882"/>
                </a:lnTo>
                <a:lnTo>
                  <a:pt x="14238" y="14762"/>
                </a:lnTo>
                <a:lnTo>
                  <a:pt x="14178" y="14621"/>
                </a:lnTo>
                <a:lnTo>
                  <a:pt x="14097" y="14500"/>
                </a:lnTo>
                <a:lnTo>
                  <a:pt x="13996" y="14399"/>
                </a:lnTo>
                <a:lnTo>
                  <a:pt x="13896" y="14298"/>
                </a:lnTo>
                <a:lnTo>
                  <a:pt x="13795" y="14238"/>
                </a:lnTo>
                <a:lnTo>
                  <a:pt x="13674" y="14178"/>
                </a:lnTo>
                <a:lnTo>
                  <a:pt x="13553" y="14137"/>
                </a:lnTo>
                <a:lnTo>
                  <a:pt x="13453" y="14117"/>
                </a:lnTo>
                <a:lnTo>
                  <a:pt x="13332" y="14097"/>
                </a:lnTo>
                <a:close/>
                <a:moveTo>
                  <a:pt x="13312" y="18265"/>
                </a:moveTo>
                <a:lnTo>
                  <a:pt x="13090" y="18286"/>
                </a:lnTo>
                <a:lnTo>
                  <a:pt x="12869" y="18346"/>
                </a:lnTo>
                <a:lnTo>
                  <a:pt x="12667" y="18467"/>
                </a:lnTo>
                <a:lnTo>
                  <a:pt x="12567" y="18527"/>
                </a:lnTo>
                <a:lnTo>
                  <a:pt x="12486" y="18608"/>
                </a:lnTo>
                <a:lnTo>
                  <a:pt x="12385" y="18709"/>
                </a:lnTo>
                <a:lnTo>
                  <a:pt x="12305" y="18829"/>
                </a:lnTo>
                <a:lnTo>
                  <a:pt x="12245" y="18910"/>
                </a:lnTo>
                <a:lnTo>
                  <a:pt x="12164" y="19071"/>
                </a:lnTo>
                <a:lnTo>
                  <a:pt x="12124" y="19212"/>
                </a:lnTo>
                <a:lnTo>
                  <a:pt x="12083" y="19373"/>
                </a:lnTo>
                <a:lnTo>
                  <a:pt x="12083" y="19534"/>
                </a:lnTo>
                <a:lnTo>
                  <a:pt x="12124" y="19897"/>
                </a:lnTo>
                <a:lnTo>
                  <a:pt x="12164" y="20078"/>
                </a:lnTo>
                <a:lnTo>
                  <a:pt x="12265" y="20239"/>
                </a:lnTo>
                <a:lnTo>
                  <a:pt x="12365" y="20380"/>
                </a:lnTo>
                <a:lnTo>
                  <a:pt x="12486" y="20521"/>
                </a:lnTo>
                <a:lnTo>
                  <a:pt x="12607" y="20642"/>
                </a:lnTo>
                <a:lnTo>
                  <a:pt x="12728" y="20722"/>
                </a:lnTo>
                <a:lnTo>
                  <a:pt x="12869" y="20783"/>
                </a:lnTo>
                <a:lnTo>
                  <a:pt x="13030" y="20843"/>
                </a:lnTo>
                <a:lnTo>
                  <a:pt x="13151" y="20863"/>
                </a:lnTo>
                <a:lnTo>
                  <a:pt x="13272" y="20883"/>
                </a:lnTo>
                <a:lnTo>
                  <a:pt x="13513" y="20883"/>
                </a:lnTo>
                <a:lnTo>
                  <a:pt x="13735" y="20823"/>
                </a:lnTo>
                <a:lnTo>
                  <a:pt x="13856" y="20783"/>
                </a:lnTo>
                <a:lnTo>
                  <a:pt x="13956" y="20722"/>
                </a:lnTo>
                <a:lnTo>
                  <a:pt x="14158" y="20581"/>
                </a:lnTo>
                <a:lnTo>
                  <a:pt x="14319" y="20420"/>
                </a:lnTo>
                <a:lnTo>
                  <a:pt x="14440" y="20219"/>
                </a:lnTo>
                <a:lnTo>
                  <a:pt x="14520" y="19997"/>
                </a:lnTo>
                <a:lnTo>
                  <a:pt x="14560" y="19796"/>
                </a:lnTo>
                <a:lnTo>
                  <a:pt x="14560" y="19595"/>
                </a:lnTo>
                <a:lnTo>
                  <a:pt x="14540" y="19393"/>
                </a:lnTo>
                <a:lnTo>
                  <a:pt x="14480" y="19192"/>
                </a:lnTo>
                <a:lnTo>
                  <a:pt x="14460" y="19111"/>
                </a:lnTo>
                <a:lnTo>
                  <a:pt x="14399" y="18970"/>
                </a:lnTo>
                <a:lnTo>
                  <a:pt x="14339" y="18829"/>
                </a:lnTo>
                <a:lnTo>
                  <a:pt x="14178" y="18608"/>
                </a:lnTo>
                <a:lnTo>
                  <a:pt x="14057" y="18507"/>
                </a:lnTo>
                <a:lnTo>
                  <a:pt x="13916" y="18427"/>
                </a:lnTo>
                <a:lnTo>
                  <a:pt x="13775" y="18346"/>
                </a:lnTo>
                <a:lnTo>
                  <a:pt x="13634" y="18306"/>
                </a:lnTo>
                <a:lnTo>
                  <a:pt x="13473" y="18265"/>
                </a:lnTo>
                <a:close/>
                <a:moveTo>
                  <a:pt x="13030" y="1229"/>
                </a:moveTo>
                <a:lnTo>
                  <a:pt x="13352" y="1249"/>
                </a:lnTo>
                <a:lnTo>
                  <a:pt x="13674" y="1270"/>
                </a:lnTo>
                <a:lnTo>
                  <a:pt x="13996" y="1310"/>
                </a:lnTo>
                <a:lnTo>
                  <a:pt x="14339" y="1370"/>
                </a:lnTo>
                <a:lnTo>
                  <a:pt x="14661" y="1451"/>
                </a:lnTo>
                <a:lnTo>
                  <a:pt x="15003" y="1572"/>
                </a:lnTo>
                <a:lnTo>
                  <a:pt x="15326" y="1692"/>
                </a:lnTo>
                <a:lnTo>
                  <a:pt x="15648" y="1853"/>
                </a:lnTo>
                <a:lnTo>
                  <a:pt x="15950" y="2035"/>
                </a:lnTo>
                <a:lnTo>
                  <a:pt x="16232" y="2236"/>
                </a:lnTo>
                <a:lnTo>
                  <a:pt x="16514" y="2437"/>
                </a:lnTo>
                <a:lnTo>
                  <a:pt x="16775" y="2679"/>
                </a:lnTo>
                <a:lnTo>
                  <a:pt x="17017" y="2921"/>
                </a:lnTo>
                <a:lnTo>
                  <a:pt x="17239" y="3183"/>
                </a:lnTo>
                <a:lnTo>
                  <a:pt x="17460" y="3444"/>
                </a:lnTo>
                <a:lnTo>
                  <a:pt x="17661" y="3746"/>
                </a:lnTo>
                <a:lnTo>
                  <a:pt x="17843" y="4048"/>
                </a:lnTo>
                <a:lnTo>
                  <a:pt x="18004" y="4351"/>
                </a:lnTo>
                <a:lnTo>
                  <a:pt x="18165" y="4673"/>
                </a:lnTo>
                <a:lnTo>
                  <a:pt x="18286" y="4995"/>
                </a:lnTo>
                <a:lnTo>
                  <a:pt x="18407" y="5317"/>
                </a:lnTo>
                <a:lnTo>
                  <a:pt x="18507" y="5680"/>
                </a:lnTo>
                <a:lnTo>
                  <a:pt x="18588" y="6042"/>
                </a:lnTo>
                <a:lnTo>
                  <a:pt x="18648" y="6405"/>
                </a:lnTo>
                <a:lnTo>
                  <a:pt x="18689" y="6787"/>
                </a:lnTo>
                <a:lnTo>
                  <a:pt x="18709" y="7150"/>
                </a:lnTo>
                <a:lnTo>
                  <a:pt x="18689" y="7532"/>
                </a:lnTo>
                <a:lnTo>
                  <a:pt x="18668" y="7895"/>
                </a:lnTo>
                <a:lnTo>
                  <a:pt x="18608" y="8277"/>
                </a:lnTo>
                <a:lnTo>
                  <a:pt x="18527" y="8620"/>
                </a:lnTo>
                <a:lnTo>
                  <a:pt x="18427" y="8982"/>
                </a:lnTo>
                <a:lnTo>
                  <a:pt x="18286" y="9324"/>
                </a:lnTo>
                <a:lnTo>
                  <a:pt x="18145" y="9667"/>
                </a:lnTo>
                <a:lnTo>
                  <a:pt x="17964" y="9989"/>
                </a:lnTo>
                <a:lnTo>
                  <a:pt x="17742" y="10291"/>
                </a:lnTo>
                <a:lnTo>
                  <a:pt x="17500" y="10573"/>
                </a:lnTo>
                <a:lnTo>
                  <a:pt x="17239" y="10855"/>
                </a:lnTo>
                <a:lnTo>
                  <a:pt x="16977" y="11076"/>
                </a:lnTo>
                <a:lnTo>
                  <a:pt x="16695" y="11258"/>
                </a:lnTo>
                <a:lnTo>
                  <a:pt x="16393" y="11419"/>
                </a:lnTo>
                <a:lnTo>
                  <a:pt x="16071" y="11540"/>
                </a:lnTo>
                <a:lnTo>
                  <a:pt x="16071" y="11660"/>
                </a:lnTo>
                <a:lnTo>
                  <a:pt x="16071" y="11822"/>
                </a:lnTo>
                <a:lnTo>
                  <a:pt x="16151" y="12244"/>
                </a:lnTo>
                <a:lnTo>
                  <a:pt x="16191" y="12446"/>
                </a:lnTo>
                <a:lnTo>
                  <a:pt x="16232" y="12627"/>
                </a:lnTo>
                <a:lnTo>
                  <a:pt x="16292" y="12728"/>
                </a:lnTo>
                <a:lnTo>
                  <a:pt x="16312" y="12768"/>
                </a:lnTo>
                <a:lnTo>
                  <a:pt x="16332" y="12768"/>
                </a:lnTo>
                <a:lnTo>
                  <a:pt x="16413" y="12828"/>
                </a:lnTo>
                <a:lnTo>
                  <a:pt x="16514" y="12889"/>
                </a:lnTo>
                <a:lnTo>
                  <a:pt x="16634" y="12909"/>
                </a:lnTo>
                <a:lnTo>
                  <a:pt x="16755" y="12889"/>
                </a:lnTo>
                <a:lnTo>
                  <a:pt x="16997" y="12828"/>
                </a:lnTo>
                <a:lnTo>
                  <a:pt x="17218" y="12748"/>
                </a:lnTo>
                <a:lnTo>
                  <a:pt x="17682" y="12526"/>
                </a:lnTo>
                <a:lnTo>
                  <a:pt x="18205" y="12305"/>
                </a:lnTo>
                <a:lnTo>
                  <a:pt x="18749" y="12083"/>
                </a:lnTo>
                <a:lnTo>
                  <a:pt x="19252" y="11902"/>
                </a:lnTo>
                <a:lnTo>
                  <a:pt x="19756" y="11721"/>
                </a:lnTo>
                <a:lnTo>
                  <a:pt x="20279" y="11580"/>
                </a:lnTo>
                <a:lnTo>
                  <a:pt x="20803" y="11439"/>
                </a:lnTo>
                <a:lnTo>
                  <a:pt x="21910" y="11137"/>
                </a:lnTo>
                <a:lnTo>
                  <a:pt x="22595" y="10956"/>
                </a:lnTo>
                <a:lnTo>
                  <a:pt x="22958" y="10895"/>
                </a:lnTo>
                <a:lnTo>
                  <a:pt x="23300" y="10835"/>
                </a:lnTo>
                <a:lnTo>
                  <a:pt x="23662" y="10774"/>
                </a:lnTo>
                <a:lnTo>
                  <a:pt x="24005" y="10754"/>
                </a:lnTo>
                <a:lnTo>
                  <a:pt x="24327" y="10754"/>
                </a:lnTo>
                <a:lnTo>
                  <a:pt x="24629" y="10795"/>
                </a:lnTo>
                <a:lnTo>
                  <a:pt x="24911" y="10855"/>
                </a:lnTo>
                <a:lnTo>
                  <a:pt x="25032" y="10915"/>
                </a:lnTo>
                <a:lnTo>
                  <a:pt x="25153" y="10976"/>
                </a:lnTo>
                <a:lnTo>
                  <a:pt x="25273" y="11036"/>
                </a:lnTo>
                <a:lnTo>
                  <a:pt x="25354" y="11117"/>
                </a:lnTo>
                <a:lnTo>
                  <a:pt x="25455" y="11217"/>
                </a:lnTo>
                <a:lnTo>
                  <a:pt x="25515" y="11318"/>
                </a:lnTo>
                <a:lnTo>
                  <a:pt x="25596" y="11499"/>
                </a:lnTo>
                <a:lnTo>
                  <a:pt x="25636" y="11660"/>
                </a:lnTo>
                <a:lnTo>
                  <a:pt x="25636" y="11842"/>
                </a:lnTo>
                <a:lnTo>
                  <a:pt x="25575" y="12003"/>
                </a:lnTo>
                <a:lnTo>
                  <a:pt x="25515" y="12164"/>
                </a:lnTo>
                <a:lnTo>
                  <a:pt x="25414" y="12325"/>
                </a:lnTo>
                <a:lnTo>
                  <a:pt x="25314" y="12466"/>
                </a:lnTo>
                <a:lnTo>
                  <a:pt x="25193" y="12607"/>
                </a:lnTo>
                <a:lnTo>
                  <a:pt x="25092" y="12708"/>
                </a:lnTo>
                <a:lnTo>
                  <a:pt x="24971" y="12788"/>
                </a:lnTo>
                <a:lnTo>
                  <a:pt x="24649" y="13010"/>
                </a:lnTo>
                <a:lnTo>
                  <a:pt x="24267" y="13231"/>
                </a:lnTo>
                <a:lnTo>
                  <a:pt x="23844" y="13473"/>
                </a:lnTo>
                <a:lnTo>
                  <a:pt x="23018" y="13876"/>
                </a:lnTo>
                <a:lnTo>
                  <a:pt x="22414" y="14178"/>
                </a:lnTo>
                <a:lnTo>
                  <a:pt x="22152" y="14278"/>
                </a:lnTo>
                <a:lnTo>
                  <a:pt x="21870" y="14379"/>
                </a:lnTo>
                <a:lnTo>
                  <a:pt x="21206" y="14580"/>
                </a:lnTo>
                <a:lnTo>
                  <a:pt x="20461" y="14762"/>
                </a:lnTo>
                <a:lnTo>
                  <a:pt x="19695" y="14963"/>
                </a:lnTo>
                <a:lnTo>
                  <a:pt x="18991" y="15144"/>
                </a:lnTo>
                <a:lnTo>
                  <a:pt x="18407" y="15305"/>
                </a:lnTo>
                <a:lnTo>
                  <a:pt x="18165" y="15386"/>
                </a:lnTo>
                <a:lnTo>
                  <a:pt x="17984" y="15466"/>
                </a:lnTo>
                <a:lnTo>
                  <a:pt x="17863" y="15547"/>
                </a:lnTo>
                <a:lnTo>
                  <a:pt x="17823" y="15587"/>
                </a:lnTo>
                <a:lnTo>
                  <a:pt x="17823" y="15627"/>
                </a:lnTo>
                <a:lnTo>
                  <a:pt x="17762" y="15889"/>
                </a:lnTo>
                <a:lnTo>
                  <a:pt x="17722" y="16171"/>
                </a:lnTo>
                <a:lnTo>
                  <a:pt x="17702" y="16433"/>
                </a:lnTo>
                <a:lnTo>
                  <a:pt x="17702" y="16695"/>
                </a:lnTo>
                <a:lnTo>
                  <a:pt x="17742" y="17238"/>
                </a:lnTo>
                <a:lnTo>
                  <a:pt x="17782" y="17782"/>
                </a:lnTo>
                <a:lnTo>
                  <a:pt x="17903" y="18950"/>
                </a:lnTo>
                <a:lnTo>
                  <a:pt x="17964" y="20118"/>
                </a:lnTo>
                <a:lnTo>
                  <a:pt x="17984" y="21226"/>
                </a:lnTo>
                <a:lnTo>
                  <a:pt x="17984" y="22333"/>
                </a:lnTo>
                <a:lnTo>
                  <a:pt x="17943" y="23421"/>
                </a:lnTo>
                <a:lnTo>
                  <a:pt x="17903" y="24065"/>
                </a:lnTo>
                <a:lnTo>
                  <a:pt x="17923" y="24387"/>
                </a:lnTo>
                <a:lnTo>
                  <a:pt x="17943" y="24548"/>
                </a:lnTo>
                <a:lnTo>
                  <a:pt x="17964" y="24709"/>
                </a:lnTo>
                <a:lnTo>
                  <a:pt x="18024" y="24891"/>
                </a:lnTo>
                <a:lnTo>
                  <a:pt x="18145" y="25193"/>
                </a:lnTo>
                <a:lnTo>
                  <a:pt x="18286" y="25495"/>
                </a:lnTo>
                <a:lnTo>
                  <a:pt x="18366" y="25736"/>
                </a:lnTo>
                <a:lnTo>
                  <a:pt x="18588" y="26562"/>
                </a:lnTo>
                <a:lnTo>
                  <a:pt x="18850" y="27408"/>
                </a:lnTo>
                <a:lnTo>
                  <a:pt x="19353" y="29059"/>
                </a:lnTo>
                <a:lnTo>
                  <a:pt x="19494" y="29522"/>
                </a:lnTo>
                <a:lnTo>
                  <a:pt x="19575" y="29784"/>
                </a:lnTo>
                <a:lnTo>
                  <a:pt x="19675" y="30026"/>
                </a:lnTo>
                <a:lnTo>
                  <a:pt x="19655" y="30126"/>
                </a:lnTo>
                <a:lnTo>
                  <a:pt x="19675" y="30227"/>
                </a:lnTo>
                <a:lnTo>
                  <a:pt x="19695" y="30328"/>
                </a:lnTo>
                <a:lnTo>
                  <a:pt x="19756" y="30408"/>
                </a:lnTo>
                <a:lnTo>
                  <a:pt x="19796" y="30489"/>
                </a:lnTo>
                <a:lnTo>
                  <a:pt x="19877" y="30549"/>
                </a:lnTo>
                <a:lnTo>
                  <a:pt x="19957" y="30610"/>
                </a:lnTo>
                <a:lnTo>
                  <a:pt x="20038" y="30670"/>
                </a:lnTo>
                <a:lnTo>
                  <a:pt x="20118" y="30751"/>
                </a:lnTo>
                <a:lnTo>
                  <a:pt x="20239" y="30831"/>
                </a:lnTo>
                <a:lnTo>
                  <a:pt x="20360" y="30872"/>
                </a:lnTo>
                <a:lnTo>
                  <a:pt x="20501" y="30892"/>
                </a:lnTo>
                <a:lnTo>
                  <a:pt x="20622" y="30892"/>
                </a:lnTo>
                <a:lnTo>
                  <a:pt x="20763" y="30831"/>
                </a:lnTo>
                <a:lnTo>
                  <a:pt x="20863" y="30751"/>
                </a:lnTo>
                <a:lnTo>
                  <a:pt x="20944" y="30650"/>
                </a:lnTo>
                <a:lnTo>
                  <a:pt x="21004" y="30509"/>
                </a:lnTo>
                <a:lnTo>
                  <a:pt x="21024" y="30368"/>
                </a:lnTo>
                <a:lnTo>
                  <a:pt x="21326" y="30126"/>
                </a:lnTo>
                <a:lnTo>
                  <a:pt x="21608" y="29885"/>
                </a:lnTo>
                <a:lnTo>
                  <a:pt x="21770" y="29784"/>
                </a:lnTo>
                <a:lnTo>
                  <a:pt x="21910" y="29683"/>
                </a:lnTo>
                <a:lnTo>
                  <a:pt x="22092" y="29603"/>
                </a:lnTo>
                <a:lnTo>
                  <a:pt x="22273" y="29522"/>
                </a:lnTo>
                <a:lnTo>
                  <a:pt x="22454" y="29482"/>
                </a:lnTo>
                <a:lnTo>
                  <a:pt x="22615" y="29482"/>
                </a:lnTo>
                <a:lnTo>
                  <a:pt x="22776" y="29502"/>
                </a:lnTo>
                <a:lnTo>
                  <a:pt x="22937" y="29563"/>
                </a:lnTo>
                <a:lnTo>
                  <a:pt x="23058" y="29643"/>
                </a:lnTo>
                <a:lnTo>
                  <a:pt x="23199" y="29744"/>
                </a:lnTo>
                <a:lnTo>
                  <a:pt x="23300" y="29885"/>
                </a:lnTo>
                <a:lnTo>
                  <a:pt x="23401" y="30026"/>
                </a:lnTo>
                <a:lnTo>
                  <a:pt x="23501" y="30227"/>
                </a:lnTo>
                <a:lnTo>
                  <a:pt x="23562" y="30428"/>
                </a:lnTo>
                <a:lnTo>
                  <a:pt x="23602" y="30650"/>
                </a:lnTo>
                <a:lnTo>
                  <a:pt x="23602" y="30851"/>
                </a:lnTo>
                <a:lnTo>
                  <a:pt x="23562" y="31033"/>
                </a:lnTo>
                <a:lnTo>
                  <a:pt x="23501" y="31234"/>
                </a:lnTo>
                <a:lnTo>
                  <a:pt x="23421" y="31435"/>
                </a:lnTo>
                <a:lnTo>
                  <a:pt x="23340" y="31617"/>
                </a:lnTo>
                <a:lnTo>
                  <a:pt x="23219" y="31798"/>
                </a:lnTo>
                <a:lnTo>
                  <a:pt x="23078" y="31959"/>
                </a:lnTo>
                <a:lnTo>
                  <a:pt x="22937" y="32120"/>
                </a:lnTo>
                <a:lnTo>
                  <a:pt x="22797" y="32281"/>
                </a:lnTo>
                <a:lnTo>
                  <a:pt x="22474" y="32563"/>
                </a:lnTo>
                <a:lnTo>
                  <a:pt x="22132" y="32785"/>
                </a:lnTo>
                <a:lnTo>
                  <a:pt x="21689" y="33066"/>
                </a:lnTo>
                <a:lnTo>
                  <a:pt x="21226" y="33288"/>
                </a:lnTo>
                <a:lnTo>
                  <a:pt x="20722" y="33489"/>
                </a:lnTo>
                <a:lnTo>
                  <a:pt x="20481" y="33590"/>
                </a:lnTo>
                <a:lnTo>
                  <a:pt x="20219" y="33650"/>
                </a:lnTo>
                <a:lnTo>
                  <a:pt x="19957" y="33711"/>
                </a:lnTo>
                <a:lnTo>
                  <a:pt x="19695" y="33771"/>
                </a:lnTo>
                <a:lnTo>
                  <a:pt x="19454" y="33791"/>
                </a:lnTo>
                <a:lnTo>
                  <a:pt x="19192" y="33812"/>
                </a:lnTo>
                <a:lnTo>
                  <a:pt x="18668" y="33812"/>
                </a:lnTo>
                <a:lnTo>
                  <a:pt x="18407" y="33771"/>
                </a:lnTo>
                <a:lnTo>
                  <a:pt x="18145" y="33711"/>
                </a:lnTo>
                <a:lnTo>
                  <a:pt x="17943" y="33650"/>
                </a:lnTo>
                <a:lnTo>
                  <a:pt x="17742" y="33570"/>
                </a:lnTo>
                <a:lnTo>
                  <a:pt x="17541" y="33489"/>
                </a:lnTo>
                <a:lnTo>
                  <a:pt x="17339" y="33369"/>
                </a:lnTo>
                <a:lnTo>
                  <a:pt x="17178" y="33248"/>
                </a:lnTo>
                <a:lnTo>
                  <a:pt x="16997" y="33107"/>
                </a:lnTo>
                <a:lnTo>
                  <a:pt x="16836" y="32966"/>
                </a:lnTo>
                <a:lnTo>
                  <a:pt x="16675" y="32805"/>
                </a:lnTo>
                <a:lnTo>
                  <a:pt x="16554" y="32644"/>
                </a:lnTo>
                <a:lnTo>
                  <a:pt x="16433" y="32483"/>
                </a:lnTo>
                <a:lnTo>
                  <a:pt x="16332" y="32301"/>
                </a:lnTo>
                <a:lnTo>
                  <a:pt x="16252" y="32100"/>
                </a:lnTo>
                <a:lnTo>
                  <a:pt x="15990" y="31274"/>
                </a:lnTo>
                <a:lnTo>
                  <a:pt x="15728" y="30449"/>
                </a:lnTo>
                <a:lnTo>
                  <a:pt x="15607" y="30066"/>
                </a:lnTo>
                <a:lnTo>
                  <a:pt x="15446" y="29704"/>
                </a:lnTo>
                <a:lnTo>
                  <a:pt x="15144" y="28958"/>
                </a:lnTo>
                <a:lnTo>
                  <a:pt x="14842" y="28234"/>
                </a:lnTo>
                <a:lnTo>
                  <a:pt x="14681" y="27871"/>
                </a:lnTo>
                <a:lnTo>
                  <a:pt x="14520" y="27488"/>
                </a:lnTo>
                <a:lnTo>
                  <a:pt x="14339" y="27126"/>
                </a:lnTo>
                <a:lnTo>
                  <a:pt x="14137" y="26784"/>
                </a:lnTo>
                <a:lnTo>
                  <a:pt x="13916" y="26461"/>
                </a:lnTo>
                <a:lnTo>
                  <a:pt x="13654" y="26179"/>
                </a:lnTo>
                <a:lnTo>
                  <a:pt x="13574" y="26099"/>
                </a:lnTo>
                <a:lnTo>
                  <a:pt x="13493" y="26059"/>
                </a:lnTo>
                <a:lnTo>
                  <a:pt x="13392" y="26039"/>
                </a:lnTo>
                <a:lnTo>
                  <a:pt x="13211" y="26039"/>
                </a:lnTo>
                <a:lnTo>
                  <a:pt x="13110" y="26079"/>
                </a:lnTo>
                <a:lnTo>
                  <a:pt x="13030" y="26119"/>
                </a:lnTo>
                <a:lnTo>
                  <a:pt x="12949" y="26179"/>
                </a:lnTo>
                <a:lnTo>
                  <a:pt x="12889" y="26179"/>
                </a:lnTo>
                <a:lnTo>
                  <a:pt x="12829" y="26200"/>
                </a:lnTo>
                <a:lnTo>
                  <a:pt x="12667" y="26260"/>
                </a:lnTo>
                <a:lnTo>
                  <a:pt x="12547" y="26320"/>
                </a:lnTo>
                <a:lnTo>
                  <a:pt x="12446" y="26421"/>
                </a:lnTo>
                <a:lnTo>
                  <a:pt x="12345" y="26522"/>
                </a:lnTo>
                <a:lnTo>
                  <a:pt x="12164" y="26743"/>
                </a:lnTo>
                <a:lnTo>
                  <a:pt x="12023" y="27005"/>
                </a:lnTo>
                <a:lnTo>
                  <a:pt x="11842" y="27327"/>
                </a:lnTo>
                <a:lnTo>
                  <a:pt x="11661" y="27650"/>
                </a:lnTo>
                <a:lnTo>
                  <a:pt x="11358" y="28334"/>
                </a:lnTo>
                <a:lnTo>
                  <a:pt x="11197" y="28737"/>
                </a:lnTo>
                <a:lnTo>
                  <a:pt x="11016" y="29240"/>
                </a:lnTo>
                <a:lnTo>
                  <a:pt x="10654" y="30408"/>
                </a:lnTo>
                <a:lnTo>
                  <a:pt x="10352" y="31415"/>
                </a:lnTo>
                <a:lnTo>
                  <a:pt x="10231" y="31919"/>
                </a:lnTo>
                <a:lnTo>
                  <a:pt x="10170" y="32100"/>
                </a:lnTo>
                <a:lnTo>
                  <a:pt x="10110" y="32261"/>
                </a:lnTo>
                <a:lnTo>
                  <a:pt x="9969" y="32603"/>
                </a:lnTo>
                <a:lnTo>
                  <a:pt x="9868" y="32785"/>
                </a:lnTo>
                <a:lnTo>
                  <a:pt x="9747" y="32946"/>
                </a:lnTo>
                <a:lnTo>
                  <a:pt x="9627" y="33107"/>
                </a:lnTo>
                <a:lnTo>
                  <a:pt x="9486" y="33248"/>
                </a:lnTo>
                <a:lnTo>
                  <a:pt x="9345" y="33389"/>
                </a:lnTo>
                <a:lnTo>
                  <a:pt x="9184" y="33530"/>
                </a:lnTo>
                <a:lnTo>
                  <a:pt x="8861" y="33771"/>
                </a:lnTo>
                <a:lnTo>
                  <a:pt x="8660" y="33872"/>
                </a:lnTo>
                <a:lnTo>
                  <a:pt x="8439" y="33973"/>
                </a:lnTo>
                <a:lnTo>
                  <a:pt x="8237" y="34073"/>
                </a:lnTo>
                <a:lnTo>
                  <a:pt x="8016" y="34134"/>
                </a:lnTo>
                <a:lnTo>
                  <a:pt x="7794" y="34174"/>
                </a:lnTo>
                <a:lnTo>
                  <a:pt x="7573" y="34214"/>
                </a:lnTo>
                <a:lnTo>
                  <a:pt x="7331" y="34234"/>
                </a:lnTo>
                <a:lnTo>
                  <a:pt x="7109" y="34255"/>
                </a:lnTo>
                <a:lnTo>
                  <a:pt x="6646" y="34234"/>
                </a:lnTo>
                <a:lnTo>
                  <a:pt x="6203" y="34174"/>
                </a:lnTo>
                <a:lnTo>
                  <a:pt x="5740" y="34093"/>
                </a:lnTo>
                <a:lnTo>
                  <a:pt x="5317" y="33953"/>
                </a:lnTo>
                <a:lnTo>
                  <a:pt x="4935" y="33812"/>
                </a:lnTo>
                <a:lnTo>
                  <a:pt x="4532" y="33630"/>
                </a:lnTo>
                <a:lnTo>
                  <a:pt x="4129" y="33429"/>
                </a:lnTo>
                <a:lnTo>
                  <a:pt x="3948" y="33288"/>
                </a:lnTo>
                <a:lnTo>
                  <a:pt x="3767" y="33167"/>
                </a:lnTo>
                <a:lnTo>
                  <a:pt x="3585" y="33026"/>
                </a:lnTo>
                <a:lnTo>
                  <a:pt x="3424" y="32865"/>
                </a:lnTo>
                <a:lnTo>
                  <a:pt x="3283" y="32704"/>
                </a:lnTo>
                <a:lnTo>
                  <a:pt x="3163" y="32523"/>
                </a:lnTo>
                <a:lnTo>
                  <a:pt x="3062" y="32342"/>
                </a:lnTo>
                <a:lnTo>
                  <a:pt x="2961" y="32160"/>
                </a:lnTo>
                <a:lnTo>
                  <a:pt x="2901" y="31959"/>
                </a:lnTo>
                <a:lnTo>
                  <a:pt x="2881" y="31737"/>
                </a:lnTo>
                <a:lnTo>
                  <a:pt x="2861" y="31576"/>
                </a:lnTo>
                <a:lnTo>
                  <a:pt x="2881" y="31395"/>
                </a:lnTo>
                <a:lnTo>
                  <a:pt x="2921" y="31234"/>
                </a:lnTo>
                <a:lnTo>
                  <a:pt x="2981" y="31073"/>
                </a:lnTo>
                <a:lnTo>
                  <a:pt x="3062" y="30932"/>
                </a:lnTo>
                <a:lnTo>
                  <a:pt x="3163" y="30811"/>
                </a:lnTo>
                <a:lnTo>
                  <a:pt x="3283" y="30690"/>
                </a:lnTo>
                <a:lnTo>
                  <a:pt x="3444" y="30630"/>
                </a:lnTo>
                <a:lnTo>
                  <a:pt x="3606" y="30590"/>
                </a:lnTo>
                <a:lnTo>
                  <a:pt x="3747" y="30569"/>
                </a:lnTo>
                <a:lnTo>
                  <a:pt x="3867" y="30590"/>
                </a:lnTo>
                <a:lnTo>
                  <a:pt x="4008" y="30650"/>
                </a:lnTo>
                <a:lnTo>
                  <a:pt x="4129" y="30710"/>
                </a:lnTo>
                <a:lnTo>
                  <a:pt x="4250" y="30791"/>
                </a:lnTo>
                <a:lnTo>
                  <a:pt x="4471" y="30992"/>
                </a:lnTo>
                <a:lnTo>
                  <a:pt x="4532" y="31053"/>
                </a:lnTo>
                <a:lnTo>
                  <a:pt x="4612" y="31073"/>
                </a:lnTo>
                <a:lnTo>
                  <a:pt x="4673" y="31113"/>
                </a:lnTo>
                <a:lnTo>
                  <a:pt x="4834" y="31113"/>
                </a:lnTo>
                <a:lnTo>
                  <a:pt x="4915" y="31093"/>
                </a:lnTo>
                <a:lnTo>
                  <a:pt x="4995" y="31073"/>
                </a:lnTo>
                <a:lnTo>
                  <a:pt x="5055" y="31033"/>
                </a:lnTo>
                <a:lnTo>
                  <a:pt x="5156" y="31033"/>
                </a:lnTo>
                <a:lnTo>
                  <a:pt x="5257" y="31012"/>
                </a:lnTo>
                <a:lnTo>
                  <a:pt x="5358" y="30992"/>
                </a:lnTo>
                <a:lnTo>
                  <a:pt x="5458" y="30952"/>
                </a:lnTo>
                <a:lnTo>
                  <a:pt x="5539" y="30912"/>
                </a:lnTo>
                <a:lnTo>
                  <a:pt x="5619" y="30831"/>
                </a:lnTo>
                <a:lnTo>
                  <a:pt x="5680" y="30751"/>
                </a:lnTo>
                <a:lnTo>
                  <a:pt x="5740" y="30650"/>
                </a:lnTo>
                <a:lnTo>
                  <a:pt x="6425" y="29120"/>
                </a:lnTo>
                <a:lnTo>
                  <a:pt x="7150" y="27629"/>
                </a:lnTo>
                <a:lnTo>
                  <a:pt x="7512" y="26884"/>
                </a:lnTo>
                <a:lnTo>
                  <a:pt x="7895" y="26139"/>
                </a:lnTo>
                <a:lnTo>
                  <a:pt x="7996" y="25938"/>
                </a:lnTo>
                <a:lnTo>
                  <a:pt x="8096" y="25656"/>
                </a:lnTo>
                <a:lnTo>
                  <a:pt x="8358" y="24911"/>
                </a:lnTo>
                <a:lnTo>
                  <a:pt x="8499" y="24528"/>
                </a:lnTo>
                <a:lnTo>
                  <a:pt x="8600" y="24166"/>
                </a:lnTo>
                <a:lnTo>
                  <a:pt x="8660" y="23864"/>
                </a:lnTo>
                <a:lnTo>
                  <a:pt x="8680" y="23642"/>
                </a:lnTo>
                <a:lnTo>
                  <a:pt x="8680" y="22535"/>
                </a:lnTo>
                <a:lnTo>
                  <a:pt x="8680" y="21427"/>
                </a:lnTo>
                <a:lnTo>
                  <a:pt x="8680" y="20320"/>
                </a:lnTo>
                <a:lnTo>
                  <a:pt x="8700" y="19212"/>
                </a:lnTo>
                <a:lnTo>
                  <a:pt x="8720" y="18668"/>
                </a:lnTo>
                <a:lnTo>
                  <a:pt x="8720" y="18104"/>
                </a:lnTo>
                <a:lnTo>
                  <a:pt x="8741" y="17641"/>
                </a:lnTo>
                <a:lnTo>
                  <a:pt x="8720" y="17118"/>
                </a:lnTo>
                <a:lnTo>
                  <a:pt x="8801" y="17017"/>
                </a:lnTo>
                <a:lnTo>
                  <a:pt x="8861" y="16876"/>
                </a:lnTo>
                <a:lnTo>
                  <a:pt x="8882" y="16755"/>
                </a:lnTo>
                <a:lnTo>
                  <a:pt x="8882" y="16634"/>
                </a:lnTo>
                <a:lnTo>
                  <a:pt x="8861" y="16514"/>
                </a:lnTo>
                <a:lnTo>
                  <a:pt x="8821" y="16413"/>
                </a:lnTo>
                <a:lnTo>
                  <a:pt x="8761" y="16292"/>
                </a:lnTo>
                <a:lnTo>
                  <a:pt x="8680" y="16211"/>
                </a:lnTo>
                <a:lnTo>
                  <a:pt x="8580" y="16131"/>
                </a:lnTo>
                <a:lnTo>
                  <a:pt x="8479" y="16071"/>
                </a:lnTo>
                <a:lnTo>
                  <a:pt x="7774" y="15809"/>
                </a:lnTo>
                <a:lnTo>
                  <a:pt x="6163" y="15225"/>
                </a:lnTo>
                <a:lnTo>
                  <a:pt x="5257" y="14882"/>
                </a:lnTo>
                <a:lnTo>
                  <a:pt x="4411" y="14540"/>
                </a:lnTo>
                <a:lnTo>
                  <a:pt x="3686" y="14238"/>
                </a:lnTo>
                <a:lnTo>
                  <a:pt x="3424" y="14117"/>
                </a:lnTo>
                <a:lnTo>
                  <a:pt x="3223" y="13996"/>
                </a:lnTo>
                <a:lnTo>
                  <a:pt x="2921" y="13815"/>
                </a:lnTo>
                <a:lnTo>
                  <a:pt x="2579" y="13594"/>
                </a:lnTo>
                <a:lnTo>
                  <a:pt x="2216" y="13312"/>
                </a:lnTo>
                <a:lnTo>
                  <a:pt x="2035" y="13171"/>
                </a:lnTo>
                <a:lnTo>
                  <a:pt x="1874" y="13010"/>
                </a:lnTo>
                <a:lnTo>
                  <a:pt x="1733" y="12849"/>
                </a:lnTo>
                <a:lnTo>
                  <a:pt x="1592" y="12667"/>
                </a:lnTo>
                <a:lnTo>
                  <a:pt x="1491" y="12486"/>
                </a:lnTo>
                <a:lnTo>
                  <a:pt x="1411" y="12305"/>
                </a:lnTo>
                <a:lnTo>
                  <a:pt x="1350" y="12124"/>
                </a:lnTo>
                <a:lnTo>
                  <a:pt x="1350" y="11942"/>
                </a:lnTo>
                <a:lnTo>
                  <a:pt x="1370" y="11741"/>
                </a:lnTo>
                <a:lnTo>
                  <a:pt x="1451" y="11560"/>
                </a:lnTo>
                <a:lnTo>
                  <a:pt x="1531" y="11419"/>
                </a:lnTo>
                <a:lnTo>
                  <a:pt x="1652" y="11298"/>
                </a:lnTo>
                <a:lnTo>
                  <a:pt x="1813" y="11217"/>
                </a:lnTo>
                <a:lnTo>
                  <a:pt x="1974" y="11157"/>
                </a:lnTo>
                <a:lnTo>
                  <a:pt x="2136" y="11117"/>
                </a:lnTo>
                <a:lnTo>
                  <a:pt x="2317" y="11097"/>
                </a:lnTo>
                <a:lnTo>
                  <a:pt x="2639" y="11056"/>
                </a:lnTo>
                <a:lnTo>
                  <a:pt x="2780" y="11056"/>
                </a:lnTo>
                <a:lnTo>
                  <a:pt x="2961" y="11076"/>
                </a:lnTo>
                <a:lnTo>
                  <a:pt x="3384" y="11157"/>
                </a:lnTo>
                <a:lnTo>
                  <a:pt x="3908" y="11298"/>
                </a:lnTo>
                <a:lnTo>
                  <a:pt x="4471" y="11439"/>
                </a:lnTo>
                <a:lnTo>
                  <a:pt x="5539" y="11721"/>
                </a:lnTo>
                <a:lnTo>
                  <a:pt x="5982" y="11842"/>
                </a:lnTo>
                <a:lnTo>
                  <a:pt x="6284" y="11882"/>
                </a:lnTo>
                <a:lnTo>
                  <a:pt x="6807" y="11942"/>
                </a:lnTo>
                <a:lnTo>
                  <a:pt x="7311" y="12023"/>
                </a:lnTo>
                <a:lnTo>
                  <a:pt x="7814" y="12124"/>
                </a:lnTo>
                <a:lnTo>
                  <a:pt x="8318" y="12224"/>
                </a:lnTo>
                <a:lnTo>
                  <a:pt x="8781" y="12345"/>
                </a:lnTo>
                <a:lnTo>
                  <a:pt x="9264" y="12486"/>
                </a:lnTo>
                <a:lnTo>
                  <a:pt x="9506" y="12546"/>
                </a:lnTo>
                <a:lnTo>
                  <a:pt x="9768" y="12587"/>
                </a:lnTo>
                <a:lnTo>
                  <a:pt x="10009" y="12587"/>
                </a:lnTo>
                <a:lnTo>
                  <a:pt x="10231" y="12567"/>
                </a:lnTo>
                <a:lnTo>
                  <a:pt x="10271" y="12567"/>
                </a:lnTo>
                <a:lnTo>
                  <a:pt x="10331" y="12546"/>
                </a:lnTo>
                <a:lnTo>
                  <a:pt x="10372" y="12486"/>
                </a:lnTo>
                <a:lnTo>
                  <a:pt x="10412" y="12426"/>
                </a:lnTo>
                <a:lnTo>
                  <a:pt x="10472" y="12244"/>
                </a:lnTo>
                <a:lnTo>
                  <a:pt x="10513" y="12023"/>
                </a:lnTo>
                <a:lnTo>
                  <a:pt x="10513" y="11781"/>
                </a:lnTo>
                <a:lnTo>
                  <a:pt x="10493" y="11560"/>
                </a:lnTo>
                <a:lnTo>
                  <a:pt x="10472" y="11459"/>
                </a:lnTo>
                <a:lnTo>
                  <a:pt x="10412" y="11358"/>
                </a:lnTo>
                <a:lnTo>
                  <a:pt x="10372" y="11298"/>
                </a:lnTo>
                <a:lnTo>
                  <a:pt x="10291" y="11258"/>
                </a:lnTo>
                <a:lnTo>
                  <a:pt x="10191" y="11197"/>
                </a:lnTo>
                <a:lnTo>
                  <a:pt x="10130" y="11117"/>
                </a:lnTo>
                <a:lnTo>
                  <a:pt x="9909" y="10976"/>
                </a:lnTo>
                <a:lnTo>
                  <a:pt x="9707" y="10815"/>
                </a:lnTo>
                <a:lnTo>
                  <a:pt x="9506" y="10633"/>
                </a:lnTo>
                <a:lnTo>
                  <a:pt x="9325" y="10452"/>
                </a:lnTo>
                <a:lnTo>
                  <a:pt x="9164" y="10251"/>
                </a:lnTo>
                <a:lnTo>
                  <a:pt x="9002" y="10029"/>
                </a:lnTo>
                <a:lnTo>
                  <a:pt x="8841" y="9808"/>
                </a:lnTo>
                <a:lnTo>
                  <a:pt x="8700" y="9546"/>
                </a:lnTo>
                <a:lnTo>
                  <a:pt x="8519" y="9163"/>
                </a:lnTo>
                <a:lnTo>
                  <a:pt x="8378" y="8740"/>
                </a:lnTo>
                <a:lnTo>
                  <a:pt x="8277" y="8318"/>
                </a:lnTo>
                <a:lnTo>
                  <a:pt x="8197" y="7875"/>
                </a:lnTo>
                <a:lnTo>
                  <a:pt x="8137" y="7432"/>
                </a:lnTo>
                <a:lnTo>
                  <a:pt x="8096" y="6989"/>
                </a:lnTo>
                <a:lnTo>
                  <a:pt x="8096" y="6546"/>
                </a:lnTo>
                <a:lnTo>
                  <a:pt x="8096" y="6123"/>
                </a:lnTo>
                <a:lnTo>
                  <a:pt x="8116" y="5680"/>
                </a:lnTo>
                <a:lnTo>
                  <a:pt x="8177" y="5257"/>
                </a:lnTo>
                <a:lnTo>
                  <a:pt x="8257" y="4814"/>
                </a:lnTo>
                <a:lnTo>
                  <a:pt x="8378" y="4391"/>
                </a:lnTo>
                <a:lnTo>
                  <a:pt x="8539" y="3988"/>
                </a:lnTo>
                <a:lnTo>
                  <a:pt x="8741" y="3605"/>
                </a:lnTo>
                <a:lnTo>
                  <a:pt x="8861" y="3424"/>
                </a:lnTo>
                <a:lnTo>
                  <a:pt x="9002" y="3243"/>
                </a:lnTo>
                <a:lnTo>
                  <a:pt x="9143" y="3082"/>
                </a:lnTo>
                <a:lnTo>
                  <a:pt x="9284" y="2921"/>
                </a:lnTo>
                <a:lnTo>
                  <a:pt x="9586" y="2659"/>
                </a:lnTo>
                <a:lnTo>
                  <a:pt x="9909" y="2417"/>
                </a:lnTo>
                <a:lnTo>
                  <a:pt x="10271" y="2216"/>
                </a:lnTo>
                <a:lnTo>
                  <a:pt x="10654" y="2055"/>
                </a:lnTo>
                <a:lnTo>
                  <a:pt x="10835" y="1994"/>
                </a:lnTo>
                <a:lnTo>
                  <a:pt x="11036" y="1954"/>
                </a:lnTo>
                <a:lnTo>
                  <a:pt x="11439" y="1914"/>
                </a:lnTo>
                <a:lnTo>
                  <a:pt x="12224" y="1874"/>
                </a:lnTo>
                <a:lnTo>
                  <a:pt x="12285" y="1853"/>
                </a:lnTo>
                <a:lnTo>
                  <a:pt x="12325" y="1833"/>
                </a:lnTo>
                <a:lnTo>
                  <a:pt x="12385" y="1793"/>
                </a:lnTo>
                <a:lnTo>
                  <a:pt x="12406" y="1733"/>
                </a:lnTo>
                <a:lnTo>
                  <a:pt x="12426" y="1692"/>
                </a:lnTo>
                <a:lnTo>
                  <a:pt x="12426" y="1632"/>
                </a:lnTo>
                <a:lnTo>
                  <a:pt x="12406" y="1572"/>
                </a:lnTo>
                <a:lnTo>
                  <a:pt x="12365" y="1531"/>
                </a:lnTo>
                <a:lnTo>
                  <a:pt x="12224" y="1431"/>
                </a:lnTo>
                <a:lnTo>
                  <a:pt x="12063" y="1330"/>
                </a:lnTo>
                <a:lnTo>
                  <a:pt x="12385" y="1290"/>
                </a:lnTo>
                <a:lnTo>
                  <a:pt x="12708" y="1249"/>
                </a:lnTo>
                <a:lnTo>
                  <a:pt x="13030" y="1229"/>
                </a:lnTo>
                <a:close/>
                <a:moveTo>
                  <a:pt x="12567" y="1"/>
                </a:moveTo>
                <a:lnTo>
                  <a:pt x="12245" y="21"/>
                </a:lnTo>
                <a:lnTo>
                  <a:pt x="11942" y="61"/>
                </a:lnTo>
                <a:lnTo>
                  <a:pt x="11640" y="122"/>
                </a:lnTo>
                <a:lnTo>
                  <a:pt x="11318" y="182"/>
                </a:lnTo>
                <a:lnTo>
                  <a:pt x="11036" y="283"/>
                </a:lnTo>
                <a:lnTo>
                  <a:pt x="10734" y="383"/>
                </a:lnTo>
                <a:lnTo>
                  <a:pt x="10452" y="484"/>
                </a:lnTo>
                <a:lnTo>
                  <a:pt x="10150" y="605"/>
                </a:lnTo>
                <a:lnTo>
                  <a:pt x="9888" y="766"/>
                </a:lnTo>
                <a:lnTo>
                  <a:pt x="9607" y="907"/>
                </a:lnTo>
                <a:lnTo>
                  <a:pt x="9365" y="1088"/>
                </a:lnTo>
                <a:lnTo>
                  <a:pt x="9103" y="1270"/>
                </a:lnTo>
                <a:lnTo>
                  <a:pt x="8861" y="1491"/>
                </a:lnTo>
                <a:lnTo>
                  <a:pt x="8640" y="1692"/>
                </a:lnTo>
                <a:lnTo>
                  <a:pt x="8519" y="1833"/>
                </a:lnTo>
                <a:lnTo>
                  <a:pt x="8479" y="1974"/>
                </a:lnTo>
                <a:lnTo>
                  <a:pt x="8459" y="2115"/>
                </a:lnTo>
                <a:lnTo>
                  <a:pt x="8479" y="2256"/>
                </a:lnTo>
                <a:lnTo>
                  <a:pt x="8217" y="2518"/>
                </a:lnTo>
                <a:lnTo>
                  <a:pt x="7975" y="2820"/>
                </a:lnTo>
                <a:lnTo>
                  <a:pt x="7754" y="3122"/>
                </a:lnTo>
                <a:lnTo>
                  <a:pt x="7573" y="3444"/>
                </a:lnTo>
                <a:lnTo>
                  <a:pt x="7391" y="3807"/>
                </a:lnTo>
                <a:lnTo>
                  <a:pt x="7230" y="4189"/>
                </a:lnTo>
                <a:lnTo>
                  <a:pt x="7109" y="4572"/>
                </a:lnTo>
                <a:lnTo>
                  <a:pt x="7009" y="4975"/>
                </a:lnTo>
                <a:lnTo>
                  <a:pt x="6928" y="5378"/>
                </a:lnTo>
                <a:lnTo>
                  <a:pt x="6868" y="5780"/>
                </a:lnTo>
                <a:lnTo>
                  <a:pt x="6848" y="6203"/>
                </a:lnTo>
                <a:lnTo>
                  <a:pt x="6828" y="6626"/>
                </a:lnTo>
                <a:lnTo>
                  <a:pt x="6848" y="7049"/>
                </a:lnTo>
                <a:lnTo>
                  <a:pt x="6888" y="7452"/>
                </a:lnTo>
                <a:lnTo>
                  <a:pt x="6928" y="7875"/>
                </a:lnTo>
                <a:lnTo>
                  <a:pt x="7009" y="8277"/>
                </a:lnTo>
                <a:lnTo>
                  <a:pt x="7089" y="8680"/>
                </a:lnTo>
                <a:lnTo>
                  <a:pt x="7210" y="9083"/>
                </a:lnTo>
                <a:lnTo>
                  <a:pt x="7331" y="9465"/>
                </a:lnTo>
                <a:lnTo>
                  <a:pt x="7492" y="9828"/>
                </a:lnTo>
                <a:lnTo>
                  <a:pt x="7613" y="10090"/>
                </a:lnTo>
                <a:lnTo>
                  <a:pt x="7734" y="10351"/>
                </a:lnTo>
                <a:lnTo>
                  <a:pt x="7875" y="10593"/>
                </a:lnTo>
                <a:lnTo>
                  <a:pt x="8036" y="10815"/>
                </a:lnTo>
                <a:lnTo>
                  <a:pt x="8036" y="10815"/>
                </a:lnTo>
                <a:lnTo>
                  <a:pt x="7492" y="10714"/>
                </a:lnTo>
                <a:lnTo>
                  <a:pt x="6948" y="10633"/>
                </a:lnTo>
                <a:lnTo>
                  <a:pt x="6405" y="10553"/>
                </a:lnTo>
                <a:lnTo>
                  <a:pt x="5841" y="10513"/>
                </a:lnTo>
                <a:lnTo>
                  <a:pt x="5237" y="10432"/>
                </a:lnTo>
                <a:lnTo>
                  <a:pt x="4492" y="10331"/>
                </a:lnTo>
                <a:lnTo>
                  <a:pt x="3666" y="10231"/>
                </a:lnTo>
                <a:lnTo>
                  <a:pt x="3223" y="10190"/>
                </a:lnTo>
                <a:lnTo>
                  <a:pt x="2800" y="10170"/>
                </a:lnTo>
                <a:lnTo>
                  <a:pt x="2377" y="10150"/>
                </a:lnTo>
                <a:lnTo>
                  <a:pt x="1954" y="10170"/>
                </a:lnTo>
                <a:lnTo>
                  <a:pt x="1572" y="10211"/>
                </a:lnTo>
                <a:lnTo>
                  <a:pt x="1209" y="10291"/>
                </a:lnTo>
                <a:lnTo>
                  <a:pt x="1048" y="10331"/>
                </a:lnTo>
                <a:lnTo>
                  <a:pt x="887" y="10392"/>
                </a:lnTo>
                <a:lnTo>
                  <a:pt x="746" y="10472"/>
                </a:lnTo>
                <a:lnTo>
                  <a:pt x="625" y="10553"/>
                </a:lnTo>
                <a:lnTo>
                  <a:pt x="504" y="10633"/>
                </a:lnTo>
                <a:lnTo>
                  <a:pt x="384" y="10734"/>
                </a:lnTo>
                <a:lnTo>
                  <a:pt x="303" y="10855"/>
                </a:lnTo>
                <a:lnTo>
                  <a:pt x="223" y="10976"/>
                </a:lnTo>
                <a:lnTo>
                  <a:pt x="102" y="11278"/>
                </a:lnTo>
                <a:lnTo>
                  <a:pt x="41" y="11560"/>
                </a:lnTo>
                <a:lnTo>
                  <a:pt x="1" y="11842"/>
                </a:lnTo>
                <a:lnTo>
                  <a:pt x="1" y="12124"/>
                </a:lnTo>
                <a:lnTo>
                  <a:pt x="61" y="12385"/>
                </a:lnTo>
                <a:lnTo>
                  <a:pt x="142" y="12647"/>
                </a:lnTo>
                <a:lnTo>
                  <a:pt x="243" y="12909"/>
                </a:lnTo>
                <a:lnTo>
                  <a:pt x="363" y="13151"/>
                </a:lnTo>
                <a:lnTo>
                  <a:pt x="525" y="13392"/>
                </a:lnTo>
                <a:lnTo>
                  <a:pt x="706" y="13634"/>
                </a:lnTo>
                <a:lnTo>
                  <a:pt x="887" y="13855"/>
                </a:lnTo>
                <a:lnTo>
                  <a:pt x="1088" y="14057"/>
                </a:lnTo>
                <a:lnTo>
                  <a:pt x="1310" y="14258"/>
                </a:lnTo>
                <a:lnTo>
                  <a:pt x="1531" y="14439"/>
                </a:lnTo>
                <a:lnTo>
                  <a:pt x="1974" y="14802"/>
                </a:lnTo>
                <a:lnTo>
                  <a:pt x="2196" y="14943"/>
                </a:lnTo>
                <a:lnTo>
                  <a:pt x="2438" y="15104"/>
                </a:lnTo>
                <a:lnTo>
                  <a:pt x="3042" y="15446"/>
                </a:lnTo>
                <a:lnTo>
                  <a:pt x="3747" y="15789"/>
                </a:lnTo>
                <a:lnTo>
                  <a:pt x="4492" y="16151"/>
                </a:lnTo>
                <a:lnTo>
                  <a:pt x="5257" y="16473"/>
                </a:lnTo>
                <a:lnTo>
                  <a:pt x="5982" y="16775"/>
                </a:lnTo>
                <a:lnTo>
                  <a:pt x="6626" y="16997"/>
                </a:lnTo>
                <a:lnTo>
                  <a:pt x="7170" y="17158"/>
                </a:lnTo>
                <a:lnTo>
                  <a:pt x="7130" y="17581"/>
                </a:lnTo>
                <a:lnTo>
                  <a:pt x="7089" y="17943"/>
                </a:lnTo>
                <a:lnTo>
                  <a:pt x="7029" y="18507"/>
                </a:lnTo>
                <a:lnTo>
                  <a:pt x="7009" y="19051"/>
                </a:lnTo>
                <a:lnTo>
                  <a:pt x="6948" y="20158"/>
                </a:lnTo>
                <a:lnTo>
                  <a:pt x="6928" y="21266"/>
                </a:lnTo>
                <a:lnTo>
                  <a:pt x="6928" y="22374"/>
                </a:lnTo>
                <a:lnTo>
                  <a:pt x="6948" y="23481"/>
                </a:lnTo>
                <a:lnTo>
                  <a:pt x="6948" y="23662"/>
                </a:lnTo>
                <a:lnTo>
                  <a:pt x="6928" y="23884"/>
                </a:lnTo>
                <a:lnTo>
                  <a:pt x="6848" y="24407"/>
                </a:lnTo>
                <a:lnTo>
                  <a:pt x="6727" y="24891"/>
                </a:lnTo>
                <a:lnTo>
                  <a:pt x="6687" y="25092"/>
                </a:lnTo>
                <a:lnTo>
                  <a:pt x="6626" y="25213"/>
                </a:lnTo>
                <a:lnTo>
                  <a:pt x="6385" y="25596"/>
                </a:lnTo>
                <a:lnTo>
                  <a:pt x="6183" y="25998"/>
                </a:lnTo>
                <a:lnTo>
                  <a:pt x="5760" y="26824"/>
                </a:lnTo>
                <a:lnTo>
                  <a:pt x="5418" y="27509"/>
                </a:lnTo>
                <a:lnTo>
                  <a:pt x="5096" y="28213"/>
                </a:lnTo>
                <a:lnTo>
                  <a:pt x="4774" y="28918"/>
                </a:lnTo>
                <a:lnTo>
                  <a:pt x="4471" y="29623"/>
                </a:lnTo>
                <a:lnTo>
                  <a:pt x="4310" y="29542"/>
                </a:lnTo>
                <a:lnTo>
                  <a:pt x="4129" y="29502"/>
                </a:lnTo>
                <a:lnTo>
                  <a:pt x="3948" y="29462"/>
                </a:lnTo>
                <a:lnTo>
                  <a:pt x="3767" y="29422"/>
                </a:lnTo>
                <a:lnTo>
                  <a:pt x="3606" y="29401"/>
                </a:lnTo>
                <a:lnTo>
                  <a:pt x="3465" y="29401"/>
                </a:lnTo>
                <a:lnTo>
                  <a:pt x="3324" y="29422"/>
                </a:lnTo>
                <a:lnTo>
                  <a:pt x="3203" y="29442"/>
                </a:lnTo>
                <a:lnTo>
                  <a:pt x="2941" y="29522"/>
                </a:lnTo>
                <a:lnTo>
                  <a:pt x="2679" y="29643"/>
                </a:lnTo>
                <a:lnTo>
                  <a:pt x="2458" y="29804"/>
                </a:lnTo>
                <a:lnTo>
                  <a:pt x="2256" y="30006"/>
                </a:lnTo>
                <a:lnTo>
                  <a:pt x="2075" y="30207"/>
                </a:lnTo>
                <a:lnTo>
                  <a:pt x="1914" y="30449"/>
                </a:lnTo>
                <a:lnTo>
                  <a:pt x="1833" y="30610"/>
                </a:lnTo>
                <a:lnTo>
                  <a:pt x="1773" y="30771"/>
                </a:lnTo>
                <a:lnTo>
                  <a:pt x="1713" y="30932"/>
                </a:lnTo>
                <a:lnTo>
                  <a:pt x="1672" y="31093"/>
                </a:lnTo>
                <a:lnTo>
                  <a:pt x="1612" y="31395"/>
                </a:lnTo>
                <a:lnTo>
                  <a:pt x="1612" y="31717"/>
                </a:lnTo>
                <a:lnTo>
                  <a:pt x="1652" y="32019"/>
                </a:lnTo>
                <a:lnTo>
                  <a:pt x="1733" y="32321"/>
                </a:lnTo>
                <a:lnTo>
                  <a:pt x="1833" y="32623"/>
                </a:lnTo>
                <a:lnTo>
                  <a:pt x="1974" y="32905"/>
                </a:lnTo>
                <a:lnTo>
                  <a:pt x="2156" y="33167"/>
                </a:lnTo>
                <a:lnTo>
                  <a:pt x="2337" y="33429"/>
                </a:lnTo>
                <a:lnTo>
                  <a:pt x="2558" y="33691"/>
                </a:lnTo>
                <a:lnTo>
                  <a:pt x="2800" y="33912"/>
                </a:lnTo>
                <a:lnTo>
                  <a:pt x="3042" y="34134"/>
                </a:lnTo>
                <a:lnTo>
                  <a:pt x="3304" y="34335"/>
                </a:lnTo>
                <a:lnTo>
                  <a:pt x="3565" y="34516"/>
                </a:lnTo>
                <a:lnTo>
                  <a:pt x="3827" y="34677"/>
                </a:lnTo>
                <a:lnTo>
                  <a:pt x="4129" y="34839"/>
                </a:lnTo>
                <a:lnTo>
                  <a:pt x="4451" y="34980"/>
                </a:lnTo>
                <a:lnTo>
                  <a:pt x="4753" y="35121"/>
                </a:lnTo>
                <a:lnTo>
                  <a:pt x="5076" y="35221"/>
                </a:lnTo>
                <a:lnTo>
                  <a:pt x="5418" y="35322"/>
                </a:lnTo>
                <a:lnTo>
                  <a:pt x="5740" y="35402"/>
                </a:lnTo>
                <a:lnTo>
                  <a:pt x="6082" y="35463"/>
                </a:lnTo>
                <a:lnTo>
                  <a:pt x="6425" y="35503"/>
                </a:lnTo>
                <a:lnTo>
                  <a:pt x="6767" y="35523"/>
                </a:lnTo>
                <a:lnTo>
                  <a:pt x="7452" y="35523"/>
                </a:lnTo>
                <a:lnTo>
                  <a:pt x="7774" y="35483"/>
                </a:lnTo>
                <a:lnTo>
                  <a:pt x="8116" y="35423"/>
                </a:lnTo>
                <a:lnTo>
                  <a:pt x="8439" y="35322"/>
                </a:lnTo>
                <a:lnTo>
                  <a:pt x="8781" y="35221"/>
                </a:lnTo>
                <a:lnTo>
                  <a:pt x="9103" y="35100"/>
                </a:lnTo>
                <a:lnTo>
                  <a:pt x="9365" y="34959"/>
                </a:lnTo>
                <a:lnTo>
                  <a:pt x="9627" y="34798"/>
                </a:lnTo>
                <a:lnTo>
                  <a:pt x="9868" y="34617"/>
                </a:lnTo>
                <a:lnTo>
                  <a:pt x="10090" y="34436"/>
                </a:lnTo>
                <a:lnTo>
                  <a:pt x="10311" y="34234"/>
                </a:lnTo>
                <a:lnTo>
                  <a:pt x="10513" y="34013"/>
                </a:lnTo>
                <a:lnTo>
                  <a:pt x="10714" y="33771"/>
                </a:lnTo>
                <a:lnTo>
                  <a:pt x="10875" y="33530"/>
                </a:lnTo>
                <a:lnTo>
                  <a:pt x="11036" y="33288"/>
                </a:lnTo>
                <a:lnTo>
                  <a:pt x="11157" y="33006"/>
                </a:lnTo>
                <a:lnTo>
                  <a:pt x="11278" y="32744"/>
                </a:lnTo>
                <a:lnTo>
                  <a:pt x="11379" y="32462"/>
                </a:lnTo>
                <a:lnTo>
                  <a:pt x="11802" y="30932"/>
                </a:lnTo>
                <a:lnTo>
                  <a:pt x="12144" y="29824"/>
                </a:lnTo>
                <a:lnTo>
                  <a:pt x="12305" y="29321"/>
                </a:lnTo>
                <a:lnTo>
                  <a:pt x="12446" y="28938"/>
                </a:lnTo>
                <a:lnTo>
                  <a:pt x="12688" y="28334"/>
                </a:lnTo>
                <a:lnTo>
                  <a:pt x="12929" y="27710"/>
                </a:lnTo>
                <a:lnTo>
                  <a:pt x="13030" y="27488"/>
                </a:lnTo>
                <a:lnTo>
                  <a:pt x="13211" y="28012"/>
                </a:lnTo>
                <a:lnTo>
                  <a:pt x="13433" y="28536"/>
                </a:lnTo>
                <a:lnTo>
                  <a:pt x="13876" y="29502"/>
                </a:lnTo>
                <a:lnTo>
                  <a:pt x="14198" y="30247"/>
                </a:lnTo>
                <a:lnTo>
                  <a:pt x="14359" y="30610"/>
                </a:lnTo>
                <a:lnTo>
                  <a:pt x="14560" y="30952"/>
                </a:lnTo>
                <a:lnTo>
                  <a:pt x="14782" y="31435"/>
                </a:lnTo>
                <a:lnTo>
                  <a:pt x="15124" y="32241"/>
                </a:lnTo>
                <a:lnTo>
                  <a:pt x="15467" y="33046"/>
                </a:lnTo>
                <a:lnTo>
                  <a:pt x="15628" y="33348"/>
                </a:lnTo>
                <a:lnTo>
                  <a:pt x="15728" y="33550"/>
                </a:lnTo>
                <a:lnTo>
                  <a:pt x="15930" y="33791"/>
                </a:lnTo>
                <a:lnTo>
                  <a:pt x="16151" y="34033"/>
                </a:lnTo>
                <a:lnTo>
                  <a:pt x="16393" y="34234"/>
                </a:lnTo>
                <a:lnTo>
                  <a:pt x="16634" y="34436"/>
                </a:lnTo>
                <a:lnTo>
                  <a:pt x="16916" y="34597"/>
                </a:lnTo>
                <a:lnTo>
                  <a:pt x="17198" y="34758"/>
                </a:lnTo>
                <a:lnTo>
                  <a:pt x="17480" y="34879"/>
                </a:lnTo>
                <a:lnTo>
                  <a:pt x="17802" y="34980"/>
                </a:lnTo>
                <a:lnTo>
                  <a:pt x="18145" y="35060"/>
                </a:lnTo>
                <a:lnTo>
                  <a:pt x="18507" y="35121"/>
                </a:lnTo>
                <a:lnTo>
                  <a:pt x="18890" y="35141"/>
                </a:lnTo>
                <a:lnTo>
                  <a:pt x="19252" y="35141"/>
                </a:lnTo>
                <a:lnTo>
                  <a:pt x="19615" y="35121"/>
                </a:lnTo>
                <a:lnTo>
                  <a:pt x="19997" y="35080"/>
                </a:lnTo>
                <a:lnTo>
                  <a:pt x="20360" y="35000"/>
                </a:lnTo>
                <a:lnTo>
                  <a:pt x="20722" y="34899"/>
                </a:lnTo>
                <a:lnTo>
                  <a:pt x="21085" y="34798"/>
                </a:lnTo>
                <a:lnTo>
                  <a:pt x="21447" y="34657"/>
                </a:lnTo>
                <a:lnTo>
                  <a:pt x="21790" y="34496"/>
                </a:lnTo>
                <a:lnTo>
                  <a:pt x="22112" y="34335"/>
                </a:lnTo>
                <a:lnTo>
                  <a:pt x="22454" y="34154"/>
                </a:lnTo>
                <a:lnTo>
                  <a:pt x="22756" y="33973"/>
                </a:lnTo>
                <a:lnTo>
                  <a:pt x="23058" y="33771"/>
                </a:lnTo>
                <a:lnTo>
                  <a:pt x="23360" y="33550"/>
                </a:lnTo>
                <a:lnTo>
                  <a:pt x="23602" y="33348"/>
                </a:lnTo>
                <a:lnTo>
                  <a:pt x="23824" y="33127"/>
                </a:lnTo>
                <a:lnTo>
                  <a:pt x="24025" y="32885"/>
                </a:lnTo>
                <a:lnTo>
                  <a:pt x="24226" y="32623"/>
                </a:lnTo>
                <a:lnTo>
                  <a:pt x="24408" y="32362"/>
                </a:lnTo>
                <a:lnTo>
                  <a:pt x="24548" y="32080"/>
                </a:lnTo>
                <a:lnTo>
                  <a:pt x="24669" y="31798"/>
                </a:lnTo>
                <a:lnTo>
                  <a:pt x="24770" y="31516"/>
                </a:lnTo>
                <a:lnTo>
                  <a:pt x="24851" y="31214"/>
                </a:lnTo>
                <a:lnTo>
                  <a:pt x="24891" y="30912"/>
                </a:lnTo>
                <a:lnTo>
                  <a:pt x="24891" y="30610"/>
                </a:lnTo>
                <a:lnTo>
                  <a:pt x="24871" y="30308"/>
                </a:lnTo>
                <a:lnTo>
                  <a:pt x="24810" y="30006"/>
                </a:lnTo>
                <a:lnTo>
                  <a:pt x="24710" y="29704"/>
                </a:lnTo>
                <a:lnTo>
                  <a:pt x="24548" y="29401"/>
                </a:lnTo>
                <a:lnTo>
                  <a:pt x="24367" y="29120"/>
                </a:lnTo>
                <a:lnTo>
                  <a:pt x="24166" y="28858"/>
                </a:lnTo>
                <a:lnTo>
                  <a:pt x="23944" y="28656"/>
                </a:lnTo>
                <a:lnTo>
                  <a:pt x="23683" y="28475"/>
                </a:lnTo>
                <a:lnTo>
                  <a:pt x="23401" y="28334"/>
                </a:lnTo>
                <a:lnTo>
                  <a:pt x="23099" y="28234"/>
                </a:lnTo>
                <a:lnTo>
                  <a:pt x="22797" y="28173"/>
                </a:lnTo>
                <a:lnTo>
                  <a:pt x="22474" y="28173"/>
                </a:lnTo>
                <a:lnTo>
                  <a:pt x="22152" y="28193"/>
                </a:lnTo>
                <a:lnTo>
                  <a:pt x="21810" y="28294"/>
                </a:lnTo>
                <a:lnTo>
                  <a:pt x="21447" y="28415"/>
                </a:lnTo>
                <a:lnTo>
                  <a:pt x="21085" y="28596"/>
                </a:lnTo>
                <a:lnTo>
                  <a:pt x="20722" y="28817"/>
                </a:lnTo>
                <a:lnTo>
                  <a:pt x="20219" y="27186"/>
                </a:lnTo>
                <a:lnTo>
                  <a:pt x="19957" y="26361"/>
                </a:lnTo>
                <a:lnTo>
                  <a:pt x="19695" y="25535"/>
                </a:lnTo>
                <a:lnTo>
                  <a:pt x="19655" y="25354"/>
                </a:lnTo>
                <a:lnTo>
                  <a:pt x="19635" y="25032"/>
                </a:lnTo>
                <a:lnTo>
                  <a:pt x="19575" y="24146"/>
                </a:lnTo>
                <a:lnTo>
                  <a:pt x="19554" y="23199"/>
                </a:lnTo>
                <a:lnTo>
                  <a:pt x="19575" y="22474"/>
                </a:lnTo>
                <a:lnTo>
                  <a:pt x="19595" y="21890"/>
                </a:lnTo>
                <a:lnTo>
                  <a:pt x="19595" y="21306"/>
                </a:lnTo>
                <a:lnTo>
                  <a:pt x="19554" y="20118"/>
                </a:lnTo>
                <a:lnTo>
                  <a:pt x="19474" y="18950"/>
                </a:lnTo>
                <a:lnTo>
                  <a:pt x="19353" y="17782"/>
                </a:lnTo>
                <a:lnTo>
                  <a:pt x="19293" y="17218"/>
                </a:lnTo>
                <a:lnTo>
                  <a:pt x="19232" y="16936"/>
                </a:lnTo>
                <a:lnTo>
                  <a:pt x="19172" y="16675"/>
                </a:lnTo>
                <a:lnTo>
                  <a:pt x="19796" y="16473"/>
                </a:lnTo>
                <a:lnTo>
                  <a:pt x="20481" y="16232"/>
                </a:lnTo>
                <a:lnTo>
                  <a:pt x="21206" y="15930"/>
                </a:lnTo>
                <a:lnTo>
                  <a:pt x="21951" y="15607"/>
                </a:lnTo>
                <a:lnTo>
                  <a:pt x="22696" y="15245"/>
                </a:lnTo>
                <a:lnTo>
                  <a:pt x="23421" y="14903"/>
                </a:lnTo>
                <a:lnTo>
                  <a:pt x="24629" y="14278"/>
                </a:lnTo>
                <a:lnTo>
                  <a:pt x="25112" y="14016"/>
                </a:lnTo>
                <a:lnTo>
                  <a:pt x="25575" y="13735"/>
                </a:lnTo>
                <a:lnTo>
                  <a:pt x="25817" y="13573"/>
                </a:lnTo>
                <a:lnTo>
                  <a:pt x="26019" y="13392"/>
                </a:lnTo>
                <a:lnTo>
                  <a:pt x="26220" y="13211"/>
                </a:lnTo>
                <a:lnTo>
                  <a:pt x="26401" y="13010"/>
                </a:lnTo>
                <a:lnTo>
                  <a:pt x="26582" y="12748"/>
                </a:lnTo>
                <a:lnTo>
                  <a:pt x="26723" y="12486"/>
                </a:lnTo>
                <a:lnTo>
                  <a:pt x="26804" y="12224"/>
                </a:lnTo>
                <a:lnTo>
                  <a:pt x="26864" y="11942"/>
                </a:lnTo>
                <a:lnTo>
                  <a:pt x="26864" y="11660"/>
                </a:lnTo>
                <a:lnTo>
                  <a:pt x="26824" y="11358"/>
                </a:lnTo>
                <a:lnTo>
                  <a:pt x="26764" y="11076"/>
                </a:lnTo>
                <a:lnTo>
                  <a:pt x="26643" y="10795"/>
                </a:lnTo>
                <a:lnTo>
                  <a:pt x="26522" y="10553"/>
                </a:lnTo>
                <a:lnTo>
                  <a:pt x="26361" y="10331"/>
                </a:lnTo>
                <a:lnTo>
                  <a:pt x="26159" y="10130"/>
                </a:lnTo>
                <a:lnTo>
                  <a:pt x="25958" y="9949"/>
                </a:lnTo>
                <a:lnTo>
                  <a:pt x="25716" y="9788"/>
                </a:lnTo>
                <a:lnTo>
                  <a:pt x="25475" y="9647"/>
                </a:lnTo>
                <a:lnTo>
                  <a:pt x="25213" y="9546"/>
                </a:lnTo>
                <a:lnTo>
                  <a:pt x="24971" y="9445"/>
                </a:lnTo>
                <a:lnTo>
                  <a:pt x="24790" y="9405"/>
                </a:lnTo>
                <a:lnTo>
                  <a:pt x="24589" y="9385"/>
                </a:lnTo>
                <a:lnTo>
                  <a:pt x="24367" y="9405"/>
                </a:lnTo>
                <a:lnTo>
                  <a:pt x="24146" y="9405"/>
                </a:lnTo>
                <a:lnTo>
                  <a:pt x="23622" y="9486"/>
                </a:lnTo>
                <a:lnTo>
                  <a:pt x="23078" y="9606"/>
                </a:lnTo>
                <a:lnTo>
                  <a:pt x="22535" y="9747"/>
                </a:lnTo>
                <a:lnTo>
                  <a:pt x="22011" y="9888"/>
                </a:lnTo>
                <a:lnTo>
                  <a:pt x="21568" y="10029"/>
                </a:lnTo>
                <a:lnTo>
                  <a:pt x="21186" y="10110"/>
                </a:lnTo>
                <a:lnTo>
                  <a:pt x="20602" y="10251"/>
                </a:lnTo>
                <a:lnTo>
                  <a:pt x="20018" y="10432"/>
                </a:lnTo>
                <a:lnTo>
                  <a:pt x="19454" y="10613"/>
                </a:lnTo>
                <a:lnTo>
                  <a:pt x="18870" y="10815"/>
                </a:lnTo>
                <a:lnTo>
                  <a:pt x="19031" y="10553"/>
                </a:lnTo>
                <a:lnTo>
                  <a:pt x="19192" y="10291"/>
                </a:lnTo>
                <a:lnTo>
                  <a:pt x="19313" y="10029"/>
                </a:lnTo>
                <a:lnTo>
                  <a:pt x="19434" y="9747"/>
                </a:lnTo>
                <a:lnTo>
                  <a:pt x="19534" y="9465"/>
                </a:lnTo>
                <a:lnTo>
                  <a:pt x="19635" y="9184"/>
                </a:lnTo>
                <a:lnTo>
                  <a:pt x="19716" y="8881"/>
                </a:lnTo>
                <a:lnTo>
                  <a:pt x="19776" y="8579"/>
                </a:lnTo>
                <a:lnTo>
                  <a:pt x="19816" y="8297"/>
                </a:lnTo>
                <a:lnTo>
                  <a:pt x="19856" y="7995"/>
                </a:lnTo>
                <a:lnTo>
                  <a:pt x="19877" y="7693"/>
                </a:lnTo>
                <a:lnTo>
                  <a:pt x="19897" y="7391"/>
                </a:lnTo>
                <a:lnTo>
                  <a:pt x="19897" y="7089"/>
                </a:lnTo>
                <a:lnTo>
                  <a:pt x="19877" y="6787"/>
                </a:lnTo>
                <a:lnTo>
                  <a:pt x="19856" y="6465"/>
                </a:lnTo>
                <a:lnTo>
                  <a:pt x="19816" y="6163"/>
                </a:lnTo>
                <a:lnTo>
                  <a:pt x="19695" y="5579"/>
                </a:lnTo>
                <a:lnTo>
                  <a:pt x="19534" y="4975"/>
                </a:lnTo>
                <a:lnTo>
                  <a:pt x="19333" y="4391"/>
                </a:lnTo>
                <a:lnTo>
                  <a:pt x="19091" y="3847"/>
                </a:lnTo>
                <a:lnTo>
                  <a:pt x="18809" y="3303"/>
                </a:lnTo>
                <a:lnTo>
                  <a:pt x="18648" y="3042"/>
                </a:lnTo>
                <a:lnTo>
                  <a:pt x="18467" y="2800"/>
                </a:lnTo>
                <a:lnTo>
                  <a:pt x="18306" y="2558"/>
                </a:lnTo>
                <a:lnTo>
                  <a:pt x="18105" y="2317"/>
                </a:lnTo>
                <a:lnTo>
                  <a:pt x="17923" y="2095"/>
                </a:lnTo>
                <a:lnTo>
                  <a:pt x="17702" y="1874"/>
                </a:lnTo>
                <a:lnTo>
                  <a:pt x="17480" y="1652"/>
                </a:lnTo>
                <a:lnTo>
                  <a:pt x="17239" y="1451"/>
                </a:lnTo>
                <a:lnTo>
                  <a:pt x="16997" y="1270"/>
                </a:lnTo>
                <a:lnTo>
                  <a:pt x="16755" y="1088"/>
                </a:lnTo>
                <a:lnTo>
                  <a:pt x="16473" y="927"/>
                </a:lnTo>
                <a:lnTo>
                  <a:pt x="16212" y="766"/>
                </a:lnTo>
                <a:lnTo>
                  <a:pt x="15930" y="645"/>
                </a:lnTo>
                <a:lnTo>
                  <a:pt x="15648" y="504"/>
                </a:lnTo>
                <a:lnTo>
                  <a:pt x="15346" y="404"/>
                </a:lnTo>
                <a:lnTo>
                  <a:pt x="15044" y="303"/>
                </a:lnTo>
                <a:lnTo>
                  <a:pt x="14742" y="222"/>
                </a:lnTo>
                <a:lnTo>
                  <a:pt x="14440" y="142"/>
                </a:lnTo>
                <a:lnTo>
                  <a:pt x="14137" y="81"/>
                </a:lnTo>
                <a:lnTo>
                  <a:pt x="13815" y="41"/>
                </a:lnTo>
                <a:lnTo>
                  <a:pt x="13513" y="21"/>
                </a:lnTo>
                <a:lnTo>
                  <a:pt x="13191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4294967295" type="ctrTitle"/>
          </p:nvPr>
        </p:nvSpPr>
        <p:spPr>
          <a:xfrm>
            <a:off x="1694275" y="1328100"/>
            <a:ext cx="5617499" cy="61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 sz="7200"/>
          </a:p>
          <a:p>
            <a:pPr>
              <a:spcBef>
                <a:spcPts val="0"/>
              </a:spcBef>
              <a:buNone/>
            </a:pPr>
            <a:r>
              <a:rPr lang="en" sz="3600"/>
              <a:t>Vocabulario para invierno</a:t>
            </a:r>
          </a:p>
        </p:txBody>
      </p:sp>
      <p:sp>
        <p:nvSpPr>
          <p:cNvPr id="142" name="Shape 142"/>
          <p:cNvSpPr txBox="1"/>
          <p:nvPr>
            <p:ph idx="4294967295" type="body"/>
          </p:nvPr>
        </p:nvSpPr>
        <p:spPr>
          <a:xfrm>
            <a:off x="685800" y="2426575"/>
            <a:ext cx="3515400" cy="162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Papá Noel-Santa Claus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Reno-Reindeer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Muérdago-Mistletoe 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>
                <a:solidFill>
                  <a:schemeClr val="lt1"/>
                </a:solidFill>
              </a:rPr>
              <a:t>Pesebre-Manger </a:t>
            </a:r>
          </a:p>
        </p:txBody>
      </p:sp>
      <p:sp>
        <p:nvSpPr>
          <p:cNvPr id="143" name="Shape 143"/>
          <p:cNvSpPr/>
          <p:nvPr/>
        </p:nvSpPr>
        <p:spPr>
          <a:xfrm>
            <a:off x="685801" y="1028493"/>
            <a:ext cx="1271060" cy="1212716"/>
          </a:xfrm>
          <a:custGeom>
            <a:pathLst>
              <a:path extrusionOk="0" h="33953" w="35584">
                <a:moveTo>
                  <a:pt x="26783" y="15547"/>
                </a:moveTo>
                <a:lnTo>
                  <a:pt x="27025" y="15708"/>
                </a:lnTo>
                <a:lnTo>
                  <a:pt x="27266" y="15869"/>
                </a:lnTo>
                <a:lnTo>
                  <a:pt x="27548" y="16111"/>
                </a:lnTo>
                <a:lnTo>
                  <a:pt x="27790" y="16352"/>
                </a:lnTo>
                <a:lnTo>
                  <a:pt x="28032" y="16614"/>
                </a:lnTo>
                <a:lnTo>
                  <a:pt x="28273" y="16896"/>
                </a:lnTo>
                <a:lnTo>
                  <a:pt x="28434" y="17118"/>
                </a:lnTo>
                <a:lnTo>
                  <a:pt x="28595" y="17339"/>
                </a:lnTo>
                <a:lnTo>
                  <a:pt x="28757" y="17601"/>
                </a:lnTo>
                <a:lnTo>
                  <a:pt x="28877" y="17843"/>
                </a:lnTo>
                <a:lnTo>
                  <a:pt x="28132" y="17561"/>
                </a:lnTo>
                <a:lnTo>
                  <a:pt x="27065" y="17178"/>
                </a:lnTo>
                <a:lnTo>
                  <a:pt x="26823" y="17097"/>
                </a:lnTo>
                <a:lnTo>
                  <a:pt x="26602" y="17037"/>
                </a:lnTo>
                <a:lnTo>
                  <a:pt x="26703" y="16292"/>
                </a:lnTo>
                <a:lnTo>
                  <a:pt x="26783" y="15547"/>
                </a:lnTo>
                <a:close/>
                <a:moveTo>
                  <a:pt x="7995" y="16151"/>
                </a:moveTo>
                <a:lnTo>
                  <a:pt x="7995" y="16775"/>
                </a:lnTo>
                <a:lnTo>
                  <a:pt x="8035" y="17400"/>
                </a:lnTo>
                <a:lnTo>
                  <a:pt x="7854" y="17480"/>
                </a:lnTo>
                <a:lnTo>
                  <a:pt x="7673" y="17581"/>
                </a:lnTo>
                <a:lnTo>
                  <a:pt x="7330" y="17802"/>
                </a:lnTo>
                <a:lnTo>
                  <a:pt x="6666" y="18265"/>
                </a:lnTo>
                <a:lnTo>
                  <a:pt x="6243" y="18547"/>
                </a:lnTo>
                <a:lnTo>
                  <a:pt x="6001" y="18668"/>
                </a:lnTo>
                <a:lnTo>
                  <a:pt x="5780" y="18789"/>
                </a:lnTo>
                <a:lnTo>
                  <a:pt x="6021" y="18427"/>
                </a:lnTo>
                <a:lnTo>
                  <a:pt x="6263" y="18084"/>
                </a:lnTo>
                <a:lnTo>
                  <a:pt x="6505" y="17742"/>
                </a:lnTo>
                <a:lnTo>
                  <a:pt x="6787" y="17400"/>
                </a:lnTo>
                <a:lnTo>
                  <a:pt x="7048" y="17077"/>
                </a:lnTo>
                <a:lnTo>
                  <a:pt x="7350" y="16775"/>
                </a:lnTo>
                <a:lnTo>
                  <a:pt x="7653" y="16473"/>
                </a:lnTo>
                <a:lnTo>
                  <a:pt x="7955" y="16191"/>
                </a:lnTo>
                <a:lnTo>
                  <a:pt x="7995" y="16151"/>
                </a:lnTo>
                <a:close/>
                <a:moveTo>
                  <a:pt x="12727" y="21729"/>
                </a:moveTo>
                <a:lnTo>
                  <a:pt x="12606" y="21749"/>
                </a:lnTo>
                <a:lnTo>
                  <a:pt x="12486" y="21769"/>
                </a:lnTo>
                <a:lnTo>
                  <a:pt x="12324" y="21830"/>
                </a:lnTo>
                <a:lnTo>
                  <a:pt x="12163" y="21910"/>
                </a:lnTo>
                <a:lnTo>
                  <a:pt x="12022" y="22011"/>
                </a:lnTo>
                <a:lnTo>
                  <a:pt x="11902" y="22132"/>
                </a:lnTo>
                <a:lnTo>
                  <a:pt x="11801" y="22253"/>
                </a:lnTo>
                <a:lnTo>
                  <a:pt x="11700" y="22394"/>
                </a:lnTo>
                <a:lnTo>
                  <a:pt x="11640" y="22514"/>
                </a:lnTo>
                <a:lnTo>
                  <a:pt x="11599" y="22676"/>
                </a:lnTo>
                <a:lnTo>
                  <a:pt x="11559" y="22837"/>
                </a:lnTo>
                <a:lnTo>
                  <a:pt x="11539" y="22978"/>
                </a:lnTo>
                <a:lnTo>
                  <a:pt x="11559" y="23139"/>
                </a:lnTo>
                <a:lnTo>
                  <a:pt x="11599" y="23300"/>
                </a:lnTo>
                <a:lnTo>
                  <a:pt x="11660" y="23501"/>
                </a:lnTo>
                <a:lnTo>
                  <a:pt x="11761" y="23703"/>
                </a:lnTo>
                <a:lnTo>
                  <a:pt x="11881" y="23864"/>
                </a:lnTo>
                <a:lnTo>
                  <a:pt x="12042" y="24005"/>
                </a:lnTo>
                <a:lnTo>
                  <a:pt x="12224" y="24125"/>
                </a:lnTo>
                <a:lnTo>
                  <a:pt x="12405" y="24206"/>
                </a:lnTo>
                <a:lnTo>
                  <a:pt x="12606" y="24246"/>
                </a:lnTo>
                <a:lnTo>
                  <a:pt x="12828" y="24266"/>
                </a:lnTo>
                <a:lnTo>
                  <a:pt x="12949" y="24266"/>
                </a:lnTo>
                <a:lnTo>
                  <a:pt x="13069" y="24246"/>
                </a:lnTo>
                <a:lnTo>
                  <a:pt x="13190" y="24226"/>
                </a:lnTo>
                <a:lnTo>
                  <a:pt x="13311" y="24186"/>
                </a:lnTo>
                <a:lnTo>
                  <a:pt x="13412" y="24125"/>
                </a:lnTo>
                <a:lnTo>
                  <a:pt x="13533" y="24065"/>
                </a:lnTo>
                <a:lnTo>
                  <a:pt x="13633" y="23984"/>
                </a:lnTo>
                <a:lnTo>
                  <a:pt x="13714" y="23904"/>
                </a:lnTo>
                <a:lnTo>
                  <a:pt x="13835" y="23783"/>
                </a:lnTo>
                <a:lnTo>
                  <a:pt x="13915" y="23642"/>
                </a:lnTo>
                <a:lnTo>
                  <a:pt x="13996" y="23481"/>
                </a:lnTo>
                <a:lnTo>
                  <a:pt x="14056" y="23320"/>
                </a:lnTo>
                <a:lnTo>
                  <a:pt x="14076" y="23159"/>
                </a:lnTo>
                <a:lnTo>
                  <a:pt x="14096" y="22998"/>
                </a:lnTo>
                <a:lnTo>
                  <a:pt x="14076" y="22837"/>
                </a:lnTo>
                <a:lnTo>
                  <a:pt x="14056" y="22676"/>
                </a:lnTo>
                <a:lnTo>
                  <a:pt x="14016" y="22555"/>
                </a:lnTo>
                <a:lnTo>
                  <a:pt x="13956" y="22434"/>
                </a:lnTo>
                <a:lnTo>
                  <a:pt x="13835" y="22232"/>
                </a:lnTo>
                <a:lnTo>
                  <a:pt x="13653" y="22051"/>
                </a:lnTo>
                <a:lnTo>
                  <a:pt x="13472" y="21910"/>
                </a:lnTo>
                <a:lnTo>
                  <a:pt x="13351" y="21850"/>
                </a:lnTo>
                <a:lnTo>
                  <a:pt x="13231" y="21810"/>
                </a:lnTo>
                <a:lnTo>
                  <a:pt x="13110" y="21769"/>
                </a:lnTo>
                <a:lnTo>
                  <a:pt x="12989" y="21749"/>
                </a:lnTo>
                <a:lnTo>
                  <a:pt x="12868" y="21729"/>
                </a:lnTo>
                <a:close/>
                <a:moveTo>
                  <a:pt x="20581" y="21648"/>
                </a:moveTo>
                <a:lnTo>
                  <a:pt x="20400" y="21669"/>
                </a:lnTo>
                <a:lnTo>
                  <a:pt x="20218" y="21709"/>
                </a:lnTo>
                <a:lnTo>
                  <a:pt x="20057" y="21769"/>
                </a:lnTo>
                <a:lnTo>
                  <a:pt x="19896" y="21830"/>
                </a:lnTo>
                <a:lnTo>
                  <a:pt x="19755" y="21930"/>
                </a:lnTo>
                <a:lnTo>
                  <a:pt x="19614" y="22051"/>
                </a:lnTo>
                <a:lnTo>
                  <a:pt x="19493" y="22192"/>
                </a:lnTo>
                <a:lnTo>
                  <a:pt x="19393" y="22333"/>
                </a:lnTo>
                <a:lnTo>
                  <a:pt x="19312" y="22494"/>
                </a:lnTo>
                <a:lnTo>
                  <a:pt x="19252" y="22655"/>
                </a:lnTo>
                <a:lnTo>
                  <a:pt x="19232" y="22837"/>
                </a:lnTo>
                <a:lnTo>
                  <a:pt x="19211" y="23018"/>
                </a:lnTo>
                <a:lnTo>
                  <a:pt x="19232" y="23199"/>
                </a:lnTo>
                <a:lnTo>
                  <a:pt x="19272" y="23360"/>
                </a:lnTo>
                <a:lnTo>
                  <a:pt x="19312" y="23541"/>
                </a:lnTo>
                <a:lnTo>
                  <a:pt x="19393" y="23703"/>
                </a:lnTo>
                <a:lnTo>
                  <a:pt x="19493" y="23843"/>
                </a:lnTo>
                <a:lnTo>
                  <a:pt x="19614" y="23984"/>
                </a:lnTo>
                <a:lnTo>
                  <a:pt x="19755" y="24085"/>
                </a:lnTo>
                <a:lnTo>
                  <a:pt x="19896" y="24186"/>
                </a:lnTo>
                <a:lnTo>
                  <a:pt x="20037" y="24266"/>
                </a:lnTo>
                <a:lnTo>
                  <a:pt x="20198" y="24327"/>
                </a:lnTo>
                <a:lnTo>
                  <a:pt x="20561" y="24367"/>
                </a:lnTo>
                <a:lnTo>
                  <a:pt x="20722" y="24347"/>
                </a:lnTo>
                <a:lnTo>
                  <a:pt x="20903" y="24327"/>
                </a:lnTo>
                <a:lnTo>
                  <a:pt x="21064" y="24266"/>
                </a:lnTo>
                <a:lnTo>
                  <a:pt x="21225" y="24186"/>
                </a:lnTo>
                <a:lnTo>
                  <a:pt x="21245" y="24186"/>
                </a:lnTo>
                <a:lnTo>
                  <a:pt x="21386" y="24085"/>
                </a:lnTo>
                <a:lnTo>
                  <a:pt x="21507" y="23964"/>
                </a:lnTo>
                <a:lnTo>
                  <a:pt x="21628" y="23843"/>
                </a:lnTo>
                <a:lnTo>
                  <a:pt x="21729" y="23703"/>
                </a:lnTo>
                <a:lnTo>
                  <a:pt x="21809" y="23521"/>
                </a:lnTo>
                <a:lnTo>
                  <a:pt x="21870" y="23340"/>
                </a:lnTo>
                <a:lnTo>
                  <a:pt x="21910" y="23179"/>
                </a:lnTo>
                <a:lnTo>
                  <a:pt x="21910" y="22998"/>
                </a:lnTo>
                <a:lnTo>
                  <a:pt x="21910" y="22816"/>
                </a:lnTo>
                <a:lnTo>
                  <a:pt x="21870" y="22655"/>
                </a:lnTo>
                <a:lnTo>
                  <a:pt x="21809" y="22474"/>
                </a:lnTo>
                <a:lnTo>
                  <a:pt x="21729" y="22333"/>
                </a:lnTo>
                <a:lnTo>
                  <a:pt x="21628" y="22172"/>
                </a:lnTo>
                <a:lnTo>
                  <a:pt x="21527" y="22051"/>
                </a:lnTo>
                <a:lnTo>
                  <a:pt x="21386" y="21930"/>
                </a:lnTo>
                <a:lnTo>
                  <a:pt x="21245" y="21830"/>
                </a:lnTo>
                <a:lnTo>
                  <a:pt x="21104" y="21769"/>
                </a:lnTo>
                <a:lnTo>
                  <a:pt x="20923" y="21709"/>
                </a:lnTo>
                <a:lnTo>
                  <a:pt x="20581" y="21648"/>
                </a:lnTo>
                <a:close/>
                <a:moveTo>
                  <a:pt x="16191" y="13090"/>
                </a:moveTo>
                <a:lnTo>
                  <a:pt x="16775" y="13110"/>
                </a:lnTo>
                <a:lnTo>
                  <a:pt x="17339" y="13130"/>
                </a:lnTo>
                <a:lnTo>
                  <a:pt x="17963" y="13191"/>
                </a:lnTo>
                <a:lnTo>
                  <a:pt x="18607" y="13271"/>
                </a:lnTo>
                <a:lnTo>
                  <a:pt x="19232" y="13372"/>
                </a:lnTo>
                <a:lnTo>
                  <a:pt x="19876" y="13473"/>
                </a:lnTo>
                <a:lnTo>
                  <a:pt x="21124" y="13734"/>
                </a:lnTo>
                <a:lnTo>
                  <a:pt x="22373" y="14016"/>
                </a:lnTo>
                <a:lnTo>
                  <a:pt x="22836" y="14137"/>
                </a:lnTo>
                <a:lnTo>
                  <a:pt x="23319" y="14258"/>
                </a:lnTo>
                <a:lnTo>
                  <a:pt x="23783" y="14399"/>
                </a:lnTo>
                <a:lnTo>
                  <a:pt x="24024" y="14500"/>
                </a:lnTo>
                <a:lnTo>
                  <a:pt x="24246" y="14580"/>
                </a:lnTo>
                <a:lnTo>
                  <a:pt x="24427" y="14681"/>
                </a:lnTo>
                <a:lnTo>
                  <a:pt x="24568" y="14782"/>
                </a:lnTo>
                <a:lnTo>
                  <a:pt x="24709" y="14902"/>
                </a:lnTo>
                <a:lnTo>
                  <a:pt x="24850" y="15023"/>
                </a:lnTo>
                <a:lnTo>
                  <a:pt x="25112" y="15285"/>
                </a:lnTo>
                <a:lnTo>
                  <a:pt x="25373" y="15547"/>
                </a:lnTo>
                <a:lnTo>
                  <a:pt x="25232" y="16634"/>
                </a:lnTo>
                <a:lnTo>
                  <a:pt x="25152" y="17178"/>
                </a:lnTo>
                <a:lnTo>
                  <a:pt x="25071" y="17722"/>
                </a:lnTo>
                <a:lnTo>
                  <a:pt x="24910" y="18527"/>
                </a:lnTo>
                <a:lnTo>
                  <a:pt x="24729" y="19333"/>
                </a:lnTo>
                <a:lnTo>
                  <a:pt x="24528" y="20138"/>
                </a:lnTo>
                <a:lnTo>
                  <a:pt x="24326" y="20944"/>
                </a:lnTo>
                <a:lnTo>
                  <a:pt x="24105" y="21729"/>
                </a:lnTo>
                <a:lnTo>
                  <a:pt x="23863" y="22514"/>
                </a:lnTo>
                <a:lnTo>
                  <a:pt x="23601" y="23280"/>
                </a:lnTo>
                <a:lnTo>
                  <a:pt x="23319" y="24045"/>
                </a:lnTo>
                <a:lnTo>
                  <a:pt x="23017" y="24810"/>
                </a:lnTo>
                <a:lnTo>
                  <a:pt x="22715" y="25575"/>
                </a:lnTo>
                <a:lnTo>
                  <a:pt x="22373" y="26320"/>
                </a:lnTo>
                <a:lnTo>
                  <a:pt x="22031" y="27065"/>
                </a:lnTo>
                <a:lnTo>
                  <a:pt x="21668" y="27790"/>
                </a:lnTo>
                <a:lnTo>
                  <a:pt x="21286" y="28495"/>
                </a:lnTo>
                <a:lnTo>
                  <a:pt x="20883" y="29200"/>
                </a:lnTo>
                <a:lnTo>
                  <a:pt x="20460" y="29885"/>
                </a:lnTo>
                <a:lnTo>
                  <a:pt x="20218" y="30247"/>
                </a:lnTo>
                <a:lnTo>
                  <a:pt x="20198" y="30247"/>
                </a:lnTo>
                <a:lnTo>
                  <a:pt x="20057" y="30126"/>
                </a:lnTo>
                <a:lnTo>
                  <a:pt x="19916" y="30026"/>
                </a:lnTo>
                <a:lnTo>
                  <a:pt x="19876" y="29965"/>
                </a:lnTo>
                <a:lnTo>
                  <a:pt x="19775" y="29824"/>
                </a:lnTo>
                <a:lnTo>
                  <a:pt x="19654" y="29703"/>
                </a:lnTo>
                <a:lnTo>
                  <a:pt x="19393" y="29542"/>
                </a:lnTo>
                <a:lnTo>
                  <a:pt x="19151" y="29381"/>
                </a:lnTo>
                <a:lnTo>
                  <a:pt x="18889" y="29240"/>
                </a:lnTo>
                <a:lnTo>
                  <a:pt x="18607" y="29119"/>
                </a:lnTo>
                <a:lnTo>
                  <a:pt x="18345" y="29019"/>
                </a:lnTo>
                <a:lnTo>
                  <a:pt x="18084" y="28938"/>
                </a:lnTo>
                <a:lnTo>
                  <a:pt x="17802" y="28878"/>
                </a:lnTo>
                <a:lnTo>
                  <a:pt x="17540" y="28838"/>
                </a:lnTo>
                <a:lnTo>
                  <a:pt x="17258" y="28797"/>
                </a:lnTo>
                <a:lnTo>
                  <a:pt x="16976" y="28797"/>
                </a:lnTo>
                <a:lnTo>
                  <a:pt x="16694" y="28817"/>
                </a:lnTo>
                <a:lnTo>
                  <a:pt x="16412" y="28838"/>
                </a:lnTo>
                <a:lnTo>
                  <a:pt x="16090" y="28898"/>
                </a:lnTo>
                <a:lnTo>
                  <a:pt x="15748" y="28999"/>
                </a:lnTo>
                <a:lnTo>
                  <a:pt x="15405" y="29119"/>
                </a:lnTo>
                <a:lnTo>
                  <a:pt x="15063" y="29281"/>
                </a:lnTo>
                <a:lnTo>
                  <a:pt x="14741" y="29482"/>
                </a:lnTo>
                <a:lnTo>
                  <a:pt x="14439" y="29683"/>
                </a:lnTo>
                <a:lnTo>
                  <a:pt x="14157" y="29925"/>
                </a:lnTo>
                <a:lnTo>
                  <a:pt x="13895" y="30207"/>
                </a:lnTo>
                <a:lnTo>
                  <a:pt x="13513" y="29563"/>
                </a:lnTo>
                <a:lnTo>
                  <a:pt x="12949" y="28576"/>
                </a:lnTo>
                <a:lnTo>
                  <a:pt x="12445" y="27589"/>
                </a:lnTo>
                <a:lnTo>
                  <a:pt x="11962" y="26602"/>
                </a:lnTo>
                <a:lnTo>
                  <a:pt x="11539" y="25575"/>
                </a:lnTo>
                <a:lnTo>
                  <a:pt x="11136" y="24548"/>
                </a:lnTo>
                <a:lnTo>
                  <a:pt x="10794" y="23501"/>
                </a:lnTo>
                <a:lnTo>
                  <a:pt x="10472" y="22434"/>
                </a:lnTo>
                <a:lnTo>
                  <a:pt x="10190" y="21346"/>
                </a:lnTo>
                <a:lnTo>
                  <a:pt x="9948" y="20259"/>
                </a:lnTo>
                <a:lnTo>
                  <a:pt x="9747" y="19151"/>
                </a:lnTo>
                <a:lnTo>
                  <a:pt x="9666" y="18608"/>
                </a:lnTo>
                <a:lnTo>
                  <a:pt x="9586" y="18064"/>
                </a:lnTo>
                <a:lnTo>
                  <a:pt x="9465" y="16997"/>
                </a:lnTo>
                <a:lnTo>
                  <a:pt x="9364" y="16050"/>
                </a:lnTo>
                <a:lnTo>
                  <a:pt x="9324" y="15567"/>
                </a:lnTo>
                <a:lnTo>
                  <a:pt x="9243" y="15104"/>
                </a:lnTo>
                <a:lnTo>
                  <a:pt x="9404" y="15023"/>
                </a:lnTo>
                <a:lnTo>
                  <a:pt x="9545" y="14923"/>
                </a:lnTo>
                <a:lnTo>
                  <a:pt x="9848" y="14721"/>
                </a:lnTo>
                <a:lnTo>
                  <a:pt x="10291" y="14459"/>
                </a:lnTo>
                <a:lnTo>
                  <a:pt x="10754" y="14218"/>
                </a:lnTo>
                <a:lnTo>
                  <a:pt x="11257" y="13976"/>
                </a:lnTo>
                <a:lnTo>
                  <a:pt x="11781" y="13775"/>
                </a:lnTo>
                <a:lnTo>
                  <a:pt x="12284" y="13614"/>
                </a:lnTo>
                <a:lnTo>
                  <a:pt x="12828" y="13453"/>
                </a:lnTo>
                <a:lnTo>
                  <a:pt x="13372" y="13332"/>
                </a:lnTo>
                <a:lnTo>
                  <a:pt x="13935" y="13231"/>
                </a:lnTo>
                <a:lnTo>
                  <a:pt x="14499" y="13171"/>
                </a:lnTo>
                <a:lnTo>
                  <a:pt x="15063" y="13110"/>
                </a:lnTo>
                <a:lnTo>
                  <a:pt x="15627" y="13090"/>
                </a:lnTo>
                <a:close/>
                <a:moveTo>
                  <a:pt x="16936" y="30428"/>
                </a:moveTo>
                <a:lnTo>
                  <a:pt x="17218" y="30449"/>
                </a:lnTo>
                <a:lnTo>
                  <a:pt x="17500" y="30489"/>
                </a:lnTo>
                <a:lnTo>
                  <a:pt x="17782" y="30549"/>
                </a:lnTo>
                <a:lnTo>
                  <a:pt x="18043" y="30650"/>
                </a:lnTo>
                <a:lnTo>
                  <a:pt x="18305" y="30771"/>
                </a:lnTo>
                <a:lnTo>
                  <a:pt x="18547" y="30912"/>
                </a:lnTo>
                <a:lnTo>
                  <a:pt x="18688" y="31113"/>
                </a:lnTo>
                <a:lnTo>
                  <a:pt x="18849" y="31274"/>
                </a:lnTo>
                <a:lnTo>
                  <a:pt x="19030" y="31395"/>
                </a:lnTo>
                <a:lnTo>
                  <a:pt x="19232" y="31476"/>
                </a:lnTo>
                <a:lnTo>
                  <a:pt x="18950" y="31757"/>
                </a:lnTo>
                <a:lnTo>
                  <a:pt x="18627" y="31999"/>
                </a:lnTo>
                <a:lnTo>
                  <a:pt x="18386" y="32160"/>
                </a:lnTo>
                <a:lnTo>
                  <a:pt x="18144" y="32301"/>
                </a:lnTo>
                <a:lnTo>
                  <a:pt x="17882" y="32402"/>
                </a:lnTo>
                <a:lnTo>
                  <a:pt x="17621" y="32503"/>
                </a:lnTo>
                <a:lnTo>
                  <a:pt x="17359" y="32563"/>
                </a:lnTo>
                <a:lnTo>
                  <a:pt x="17097" y="32583"/>
                </a:lnTo>
                <a:lnTo>
                  <a:pt x="16835" y="32603"/>
                </a:lnTo>
                <a:lnTo>
                  <a:pt x="16573" y="32583"/>
                </a:lnTo>
                <a:lnTo>
                  <a:pt x="16312" y="32543"/>
                </a:lnTo>
                <a:lnTo>
                  <a:pt x="16070" y="32482"/>
                </a:lnTo>
                <a:lnTo>
                  <a:pt x="15828" y="32382"/>
                </a:lnTo>
                <a:lnTo>
                  <a:pt x="15587" y="32261"/>
                </a:lnTo>
                <a:lnTo>
                  <a:pt x="15345" y="32120"/>
                </a:lnTo>
                <a:lnTo>
                  <a:pt x="15124" y="31959"/>
                </a:lnTo>
                <a:lnTo>
                  <a:pt x="14922" y="31778"/>
                </a:lnTo>
                <a:lnTo>
                  <a:pt x="14721" y="31556"/>
                </a:lnTo>
                <a:lnTo>
                  <a:pt x="15023" y="31274"/>
                </a:lnTo>
                <a:lnTo>
                  <a:pt x="15325" y="30992"/>
                </a:lnTo>
                <a:lnTo>
                  <a:pt x="15567" y="30831"/>
                </a:lnTo>
                <a:lnTo>
                  <a:pt x="15808" y="30690"/>
                </a:lnTo>
                <a:lnTo>
                  <a:pt x="16090" y="30590"/>
                </a:lnTo>
                <a:lnTo>
                  <a:pt x="16352" y="30509"/>
                </a:lnTo>
                <a:lnTo>
                  <a:pt x="16654" y="30449"/>
                </a:lnTo>
                <a:lnTo>
                  <a:pt x="16936" y="30428"/>
                </a:lnTo>
                <a:close/>
                <a:moveTo>
                  <a:pt x="3565" y="1"/>
                </a:moveTo>
                <a:lnTo>
                  <a:pt x="3444" y="21"/>
                </a:lnTo>
                <a:lnTo>
                  <a:pt x="3343" y="81"/>
                </a:lnTo>
                <a:lnTo>
                  <a:pt x="3242" y="162"/>
                </a:lnTo>
                <a:lnTo>
                  <a:pt x="3162" y="242"/>
                </a:lnTo>
                <a:lnTo>
                  <a:pt x="3081" y="363"/>
                </a:lnTo>
                <a:lnTo>
                  <a:pt x="3021" y="484"/>
                </a:lnTo>
                <a:lnTo>
                  <a:pt x="2961" y="605"/>
                </a:lnTo>
                <a:lnTo>
                  <a:pt x="2860" y="887"/>
                </a:lnTo>
                <a:lnTo>
                  <a:pt x="2779" y="1169"/>
                </a:lnTo>
                <a:lnTo>
                  <a:pt x="2679" y="1632"/>
                </a:lnTo>
                <a:lnTo>
                  <a:pt x="2638" y="1894"/>
                </a:lnTo>
                <a:lnTo>
                  <a:pt x="2598" y="2155"/>
                </a:lnTo>
                <a:lnTo>
                  <a:pt x="2558" y="2699"/>
                </a:lnTo>
                <a:lnTo>
                  <a:pt x="2538" y="3223"/>
                </a:lnTo>
                <a:lnTo>
                  <a:pt x="2558" y="3746"/>
                </a:lnTo>
                <a:lnTo>
                  <a:pt x="2598" y="4350"/>
                </a:lnTo>
                <a:lnTo>
                  <a:pt x="2477" y="4270"/>
                </a:lnTo>
                <a:lnTo>
                  <a:pt x="2256" y="4129"/>
                </a:lnTo>
                <a:lnTo>
                  <a:pt x="2034" y="3988"/>
                </a:lnTo>
                <a:lnTo>
                  <a:pt x="1793" y="3867"/>
                </a:lnTo>
                <a:lnTo>
                  <a:pt x="1551" y="3766"/>
                </a:lnTo>
                <a:lnTo>
                  <a:pt x="1289" y="3686"/>
                </a:lnTo>
                <a:lnTo>
                  <a:pt x="1027" y="3605"/>
                </a:lnTo>
                <a:lnTo>
                  <a:pt x="766" y="3565"/>
                </a:lnTo>
                <a:lnTo>
                  <a:pt x="423" y="3565"/>
                </a:lnTo>
                <a:lnTo>
                  <a:pt x="363" y="3585"/>
                </a:lnTo>
                <a:lnTo>
                  <a:pt x="222" y="3666"/>
                </a:lnTo>
                <a:lnTo>
                  <a:pt x="121" y="3766"/>
                </a:lnTo>
                <a:lnTo>
                  <a:pt x="41" y="3887"/>
                </a:lnTo>
                <a:lnTo>
                  <a:pt x="0" y="4028"/>
                </a:lnTo>
                <a:lnTo>
                  <a:pt x="0" y="4169"/>
                </a:lnTo>
                <a:lnTo>
                  <a:pt x="0" y="4230"/>
                </a:lnTo>
                <a:lnTo>
                  <a:pt x="41" y="4310"/>
                </a:lnTo>
                <a:lnTo>
                  <a:pt x="81" y="4371"/>
                </a:lnTo>
                <a:lnTo>
                  <a:pt x="141" y="4431"/>
                </a:lnTo>
                <a:lnTo>
                  <a:pt x="524" y="4693"/>
                </a:lnTo>
                <a:lnTo>
                  <a:pt x="907" y="4914"/>
                </a:lnTo>
                <a:lnTo>
                  <a:pt x="1309" y="5136"/>
                </a:lnTo>
                <a:lnTo>
                  <a:pt x="1692" y="5377"/>
                </a:lnTo>
                <a:lnTo>
                  <a:pt x="2034" y="5639"/>
                </a:lnTo>
                <a:lnTo>
                  <a:pt x="2377" y="5921"/>
                </a:lnTo>
                <a:lnTo>
                  <a:pt x="2658" y="6203"/>
                </a:lnTo>
                <a:lnTo>
                  <a:pt x="2799" y="6364"/>
                </a:lnTo>
                <a:lnTo>
                  <a:pt x="2961" y="6485"/>
                </a:lnTo>
                <a:lnTo>
                  <a:pt x="3182" y="7210"/>
                </a:lnTo>
                <a:lnTo>
                  <a:pt x="3424" y="7935"/>
                </a:lnTo>
                <a:lnTo>
                  <a:pt x="3625" y="8398"/>
                </a:lnTo>
                <a:lnTo>
                  <a:pt x="3826" y="8861"/>
                </a:lnTo>
                <a:lnTo>
                  <a:pt x="4048" y="9324"/>
                </a:lnTo>
                <a:lnTo>
                  <a:pt x="4290" y="9767"/>
                </a:lnTo>
                <a:lnTo>
                  <a:pt x="3927" y="9687"/>
                </a:lnTo>
                <a:lnTo>
                  <a:pt x="3565" y="9606"/>
                </a:lnTo>
                <a:lnTo>
                  <a:pt x="2820" y="9506"/>
                </a:lnTo>
                <a:lnTo>
                  <a:pt x="2437" y="9465"/>
                </a:lnTo>
                <a:lnTo>
                  <a:pt x="2054" y="9445"/>
                </a:lnTo>
                <a:lnTo>
                  <a:pt x="1893" y="9445"/>
                </a:lnTo>
                <a:lnTo>
                  <a:pt x="1712" y="9465"/>
                </a:lnTo>
                <a:lnTo>
                  <a:pt x="1511" y="9506"/>
                </a:lnTo>
                <a:lnTo>
                  <a:pt x="1329" y="9586"/>
                </a:lnTo>
                <a:lnTo>
                  <a:pt x="1148" y="9667"/>
                </a:lnTo>
                <a:lnTo>
                  <a:pt x="1068" y="9727"/>
                </a:lnTo>
                <a:lnTo>
                  <a:pt x="1007" y="9788"/>
                </a:lnTo>
                <a:lnTo>
                  <a:pt x="967" y="9868"/>
                </a:lnTo>
                <a:lnTo>
                  <a:pt x="927" y="9949"/>
                </a:lnTo>
                <a:lnTo>
                  <a:pt x="907" y="10029"/>
                </a:lnTo>
                <a:lnTo>
                  <a:pt x="907" y="10130"/>
                </a:lnTo>
                <a:lnTo>
                  <a:pt x="947" y="10311"/>
                </a:lnTo>
                <a:lnTo>
                  <a:pt x="1007" y="10452"/>
                </a:lnTo>
                <a:lnTo>
                  <a:pt x="1088" y="10573"/>
                </a:lnTo>
                <a:lnTo>
                  <a:pt x="1209" y="10674"/>
                </a:lnTo>
                <a:lnTo>
                  <a:pt x="1329" y="10774"/>
                </a:lnTo>
                <a:lnTo>
                  <a:pt x="1470" y="10855"/>
                </a:lnTo>
                <a:lnTo>
                  <a:pt x="1631" y="10915"/>
                </a:lnTo>
                <a:lnTo>
                  <a:pt x="1793" y="10976"/>
                </a:lnTo>
                <a:lnTo>
                  <a:pt x="2135" y="11076"/>
                </a:lnTo>
                <a:lnTo>
                  <a:pt x="2477" y="11137"/>
                </a:lnTo>
                <a:lnTo>
                  <a:pt x="2820" y="11197"/>
                </a:lnTo>
                <a:lnTo>
                  <a:pt x="3122" y="11258"/>
                </a:lnTo>
                <a:lnTo>
                  <a:pt x="3746" y="11399"/>
                </a:lnTo>
                <a:lnTo>
                  <a:pt x="4350" y="11580"/>
                </a:lnTo>
                <a:lnTo>
                  <a:pt x="4692" y="11721"/>
                </a:lnTo>
                <a:lnTo>
                  <a:pt x="5015" y="11882"/>
                </a:lnTo>
                <a:lnTo>
                  <a:pt x="5337" y="12043"/>
                </a:lnTo>
                <a:lnTo>
                  <a:pt x="5518" y="12103"/>
                </a:lnTo>
                <a:lnTo>
                  <a:pt x="5679" y="12164"/>
                </a:lnTo>
                <a:lnTo>
                  <a:pt x="5820" y="12184"/>
                </a:lnTo>
                <a:lnTo>
                  <a:pt x="5941" y="12184"/>
                </a:lnTo>
                <a:lnTo>
                  <a:pt x="6444" y="12748"/>
                </a:lnTo>
                <a:lnTo>
                  <a:pt x="6948" y="13271"/>
                </a:lnTo>
                <a:lnTo>
                  <a:pt x="7350" y="13614"/>
                </a:lnTo>
                <a:lnTo>
                  <a:pt x="7773" y="13956"/>
                </a:lnTo>
                <a:lnTo>
                  <a:pt x="8096" y="14218"/>
                </a:lnTo>
                <a:lnTo>
                  <a:pt x="8257" y="14339"/>
                </a:lnTo>
                <a:lnTo>
                  <a:pt x="8438" y="14439"/>
                </a:lnTo>
                <a:lnTo>
                  <a:pt x="8377" y="14480"/>
                </a:lnTo>
                <a:lnTo>
                  <a:pt x="8317" y="14540"/>
                </a:lnTo>
                <a:lnTo>
                  <a:pt x="8257" y="14600"/>
                </a:lnTo>
                <a:lnTo>
                  <a:pt x="8216" y="14661"/>
                </a:lnTo>
                <a:lnTo>
                  <a:pt x="7934" y="14721"/>
                </a:lnTo>
                <a:lnTo>
                  <a:pt x="7653" y="14822"/>
                </a:lnTo>
                <a:lnTo>
                  <a:pt x="7411" y="14943"/>
                </a:lnTo>
                <a:lnTo>
                  <a:pt x="7210" y="15084"/>
                </a:lnTo>
                <a:lnTo>
                  <a:pt x="6867" y="15366"/>
                </a:lnTo>
                <a:lnTo>
                  <a:pt x="6525" y="15668"/>
                </a:lnTo>
                <a:lnTo>
                  <a:pt x="6203" y="15990"/>
                </a:lnTo>
                <a:lnTo>
                  <a:pt x="5880" y="16312"/>
                </a:lnTo>
                <a:lnTo>
                  <a:pt x="5578" y="16654"/>
                </a:lnTo>
                <a:lnTo>
                  <a:pt x="5296" y="17017"/>
                </a:lnTo>
                <a:lnTo>
                  <a:pt x="5015" y="17379"/>
                </a:lnTo>
                <a:lnTo>
                  <a:pt x="4753" y="17762"/>
                </a:lnTo>
                <a:lnTo>
                  <a:pt x="4511" y="18165"/>
                </a:lnTo>
                <a:lnTo>
                  <a:pt x="4290" y="18567"/>
                </a:lnTo>
                <a:lnTo>
                  <a:pt x="4068" y="18970"/>
                </a:lnTo>
                <a:lnTo>
                  <a:pt x="3887" y="19393"/>
                </a:lnTo>
                <a:lnTo>
                  <a:pt x="3806" y="19574"/>
                </a:lnTo>
                <a:lnTo>
                  <a:pt x="3806" y="19756"/>
                </a:lnTo>
                <a:lnTo>
                  <a:pt x="3826" y="19937"/>
                </a:lnTo>
                <a:lnTo>
                  <a:pt x="3887" y="20078"/>
                </a:lnTo>
                <a:lnTo>
                  <a:pt x="3988" y="20219"/>
                </a:lnTo>
                <a:lnTo>
                  <a:pt x="4128" y="20319"/>
                </a:lnTo>
                <a:lnTo>
                  <a:pt x="4290" y="20400"/>
                </a:lnTo>
                <a:lnTo>
                  <a:pt x="4491" y="20440"/>
                </a:lnTo>
                <a:lnTo>
                  <a:pt x="4833" y="20460"/>
                </a:lnTo>
                <a:lnTo>
                  <a:pt x="5155" y="20440"/>
                </a:lnTo>
                <a:lnTo>
                  <a:pt x="5498" y="20380"/>
                </a:lnTo>
                <a:lnTo>
                  <a:pt x="5820" y="20279"/>
                </a:lnTo>
                <a:lnTo>
                  <a:pt x="6122" y="20158"/>
                </a:lnTo>
                <a:lnTo>
                  <a:pt x="6444" y="20038"/>
                </a:lnTo>
                <a:lnTo>
                  <a:pt x="6746" y="19876"/>
                </a:lnTo>
                <a:lnTo>
                  <a:pt x="7028" y="19695"/>
                </a:lnTo>
                <a:lnTo>
                  <a:pt x="7330" y="19514"/>
                </a:lnTo>
                <a:lnTo>
                  <a:pt x="7612" y="19313"/>
                </a:lnTo>
                <a:lnTo>
                  <a:pt x="8176" y="18930"/>
                </a:lnTo>
                <a:lnTo>
                  <a:pt x="8196" y="18910"/>
                </a:lnTo>
                <a:lnTo>
                  <a:pt x="8277" y="19413"/>
                </a:lnTo>
                <a:lnTo>
                  <a:pt x="8357" y="19977"/>
                </a:lnTo>
                <a:lnTo>
                  <a:pt x="8458" y="20561"/>
                </a:lnTo>
                <a:lnTo>
                  <a:pt x="8559" y="21125"/>
                </a:lnTo>
                <a:lnTo>
                  <a:pt x="8680" y="21689"/>
                </a:lnTo>
                <a:lnTo>
                  <a:pt x="8961" y="22816"/>
                </a:lnTo>
                <a:lnTo>
                  <a:pt x="9284" y="23924"/>
                </a:lnTo>
                <a:lnTo>
                  <a:pt x="9465" y="24468"/>
                </a:lnTo>
                <a:lnTo>
                  <a:pt x="9646" y="25032"/>
                </a:lnTo>
                <a:lnTo>
                  <a:pt x="10069" y="26119"/>
                </a:lnTo>
                <a:lnTo>
                  <a:pt x="10512" y="27206"/>
                </a:lnTo>
                <a:lnTo>
                  <a:pt x="11015" y="28274"/>
                </a:lnTo>
                <a:lnTo>
                  <a:pt x="11519" y="29260"/>
                </a:lnTo>
                <a:lnTo>
                  <a:pt x="12063" y="30247"/>
                </a:lnTo>
                <a:lnTo>
                  <a:pt x="12345" y="30730"/>
                </a:lnTo>
                <a:lnTo>
                  <a:pt x="12486" y="30992"/>
                </a:lnTo>
                <a:lnTo>
                  <a:pt x="12647" y="31234"/>
                </a:lnTo>
                <a:lnTo>
                  <a:pt x="12808" y="31455"/>
                </a:lnTo>
                <a:lnTo>
                  <a:pt x="12989" y="31677"/>
                </a:lnTo>
                <a:lnTo>
                  <a:pt x="13210" y="31858"/>
                </a:lnTo>
                <a:lnTo>
                  <a:pt x="13432" y="31999"/>
                </a:lnTo>
                <a:lnTo>
                  <a:pt x="13452" y="32019"/>
                </a:lnTo>
                <a:lnTo>
                  <a:pt x="13553" y="32080"/>
                </a:lnTo>
                <a:lnTo>
                  <a:pt x="13653" y="32140"/>
                </a:lnTo>
                <a:lnTo>
                  <a:pt x="13754" y="32160"/>
                </a:lnTo>
                <a:lnTo>
                  <a:pt x="13875" y="32160"/>
                </a:lnTo>
                <a:lnTo>
                  <a:pt x="13935" y="32321"/>
                </a:lnTo>
                <a:lnTo>
                  <a:pt x="13996" y="32462"/>
                </a:lnTo>
                <a:lnTo>
                  <a:pt x="14157" y="32744"/>
                </a:lnTo>
                <a:lnTo>
                  <a:pt x="14358" y="32986"/>
                </a:lnTo>
                <a:lnTo>
                  <a:pt x="14580" y="33207"/>
                </a:lnTo>
                <a:lnTo>
                  <a:pt x="14842" y="33389"/>
                </a:lnTo>
                <a:lnTo>
                  <a:pt x="15124" y="33550"/>
                </a:lnTo>
                <a:lnTo>
                  <a:pt x="15405" y="33691"/>
                </a:lnTo>
                <a:lnTo>
                  <a:pt x="15728" y="33791"/>
                </a:lnTo>
                <a:lnTo>
                  <a:pt x="16050" y="33872"/>
                </a:lnTo>
                <a:lnTo>
                  <a:pt x="16372" y="33932"/>
                </a:lnTo>
                <a:lnTo>
                  <a:pt x="16714" y="33952"/>
                </a:lnTo>
                <a:lnTo>
                  <a:pt x="17037" y="33952"/>
                </a:lnTo>
                <a:lnTo>
                  <a:pt x="17379" y="33932"/>
                </a:lnTo>
                <a:lnTo>
                  <a:pt x="17681" y="33892"/>
                </a:lnTo>
                <a:lnTo>
                  <a:pt x="18003" y="33832"/>
                </a:lnTo>
                <a:lnTo>
                  <a:pt x="18285" y="33731"/>
                </a:lnTo>
                <a:lnTo>
                  <a:pt x="18668" y="33570"/>
                </a:lnTo>
                <a:lnTo>
                  <a:pt x="19050" y="33389"/>
                </a:lnTo>
                <a:lnTo>
                  <a:pt x="19393" y="33167"/>
                </a:lnTo>
                <a:lnTo>
                  <a:pt x="19715" y="32925"/>
                </a:lnTo>
                <a:lnTo>
                  <a:pt x="20037" y="32644"/>
                </a:lnTo>
                <a:lnTo>
                  <a:pt x="20339" y="32362"/>
                </a:lnTo>
                <a:lnTo>
                  <a:pt x="20621" y="32060"/>
                </a:lnTo>
                <a:lnTo>
                  <a:pt x="20883" y="31737"/>
                </a:lnTo>
                <a:lnTo>
                  <a:pt x="21145" y="31415"/>
                </a:lnTo>
                <a:lnTo>
                  <a:pt x="21386" y="31073"/>
                </a:lnTo>
                <a:lnTo>
                  <a:pt x="21628" y="30730"/>
                </a:lnTo>
                <a:lnTo>
                  <a:pt x="21849" y="30368"/>
                </a:lnTo>
                <a:lnTo>
                  <a:pt x="22272" y="29643"/>
                </a:lnTo>
                <a:lnTo>
                  <a:pt x="22675" y="28938"/>
                </a:lnTo>
                <a:lnTo>
                  <a:pt x="22997" y="28314"/>
                </a:lnTo>
                <a:lnTo>
                  <a:pt x="23319" y="27690"/>
                </a:lnTo>
                <a:lnTo>
                  <a:pt x="23621" y="27045"/>
                </a:lnTo>
                <a:lnTo>
                  <a:pt x="23924" y="26421"/>
                </a:lnTo>
                <a:lnTo>
                  <a:pt x="24185" y="25777"/>
                </a:lnTo>
                <a:lnTo>
                  <a:pt x="24447" y="25112"/>
                </a:lnTo>
                <a:lnTo>
                  <a:pt x="24709" y="24468"/>
                </a:lnTo>
                <a:lnTo>
                  <a:pt x="24951" y="23803"/>
                </a:lnTo>
                <a:lnTo>
                  <a:pt x="25172" y="23139"/>
                </a:lnTo>
                <a:lnTo>
                  <a:pt x="25373" y="22474"/>
                </a:lnTo>
                <a:lnTo>
                  <a:pt x="25575" y="21810"/>
                </a:lnTo>
                <a:lnTo>
                  <a:pt x="25756" y="21125"/>
                </a:lnTo>
                <a:lnTo>
                  <a:pt x="25937" y="20440"/>
                </a:lnTo>
                <a:lnTo>
                  <a:pt x="26078" y="19756"/>
                </a:lnTo>
                <a:lnTo>
                  <a:pt x="26239" y="19071"/>
                </a:lnTo>
                <a:lnTo>
                  <a:pt x="26360" y="18386"/>
                </a:lnTo>
                <a:lnTo>
                  <a:pt x="26682" y="18527"/>
                </a:lnTo>
                <a:lnTo>
                  <a:pt x="27005" y="18648"/>
                </a:lnTo>
                <a:lnTo>
                  <a:pt x="27327" y="18749"/>
                </a:lnTo>
                <a:lnTo>
                  <a:pt x="27609" y="18849"/>
                </a:lnTo>
                <a:lnTo>
                  <a:pt x="29864" y="19715"/>
                </a:lnTo>
                <a:lnTo>
                  <a:pt x="29965" y="19735"/>
                </a:lnTo>
                <a:lnTo>
                  <a:pt x="30065" y="19756"/>
                </a:lnTo>
                <a:lnTo>
                  <a:pt x="30146" y="19735"/>
                </a:lnTo>
                <a:lnTo>
                  <a:pt x="30247" y="19715"/>
                </a:lnTo>
                <a:lnTo>
                  <a:pt x="30327" y="19695"/>
                </a:lnTo>
                <a:lnTo>
                  <a:pt x="30408" y="19655"/>
                </a:lnTo>
                <a:lnTo>
                  <a:pt x="30549" y="19534"/>
                </a:lnTo>
                <a:lnTo>
                  <a:pt x="30649" y="19373"/>
                </a:lnTo>
                <a:lnTo>
                  <a:pt x="30730" y="19192"/>
                </a:lnTo>
                <a:lnTo>
                  <a:pt x="30750" y="19010"/>
                </a:lnTo>
                <a:lnTo>
                  <a:pt x="30750" y="18930"/>
                </a:lnTo>
                <a:lnTo>
                  <a:pt x="30730" y="18829"/>
                </a:lnTo>
                <a:lnTo>
                  <a:pt x="30629" y="18447"/>
                </a:lnTo>
                <a:lnTo>
                  <a:pt x="30508" y="18064"/>
                </a:lnTo>
                <a:lnTo>
                  <a:pt x="30368" y="17681"/>
                </a:lnTo>
                <a:lnTo>
                  <a:pt x="30206" y="17339"/>
                </a:lnTo>
                <a:lnTo>
                  <a:pt x="30005" y="16977"/>
                </a:lnTo>
                <a:lnTo>
                  <a:pt x="29804" y="16634"/>
                </a:lnTo>
                <a:lnTo>
                  <a:pt x="29582" y="16312"/>
                </a:lnTo>
                <a:lnTo>
                  <a:pt x="29341" y="15990"/>
                </a:lnTo>
                <a:lnTo>
                  <a:pt x="29079" y="15688"/>
                </a:lnTo>
                <a:lnTo>
                  <a:pt x="28797" y="15406"/>
                </a:lnTo>
                <a:lnTo>
                  <a:pt x="28495" y="15144"/>
                </a:lnTo>
                <a:lnTo>
                  <a:pt x="28173" y="14902"/>
                </a:lnTo>
                <a:lnTo>
                  <a:pt x="27830" y="14661"/>
                </a:lnTo>
                <a:lnTo>
                  <a:pt x="27649" y="14540"/>
                </a:lnTo>
                <a:lnTo>
                  <a:pt x="27468" y="14439"/>
                </a:lnTo>
                <a:lnTo>
                  <a:pt x="27266" y="14339"/>
                </a:lnTo>
                <a:lnTo>
                  <a:pt x="27065" y="14278"/>
                </a:lnTo>
                <a:lnTo>
                  <a:pt x="26864" y="14238"/>
                </a:lnTo>
                <a:lnTo>
                  <a:pt x="26642" y="14218"/>
                </a:lnTo>
                <a:lnTo>
                  <a:pt x="26541" y="14117"/>
                </a:lnTo>
                <a:lnTo>
                  <a:pt x="26400" y="14057"/>
                </a:lnTo>
                <a:lnTo>
                  <a:pt x="26259" y="14016"/>
                </a:lnTo>
                <a:lnTo>
                  <a:pt x="26119" y="13996"/>
                </a:lnTo>
                <a:lnTo>
                  <a:pt x="26380" y="13694"/>
                </a:lnTo>
                <a:lnTo>
                  <a:pt x="26622" y="13392"/>
                </a:lnTo>
                <a:lnTo>
                  <a:pt x="27085" y="12748"/>
                </a:lnTo>
                <a:lnTo>
                  <a:pt x="27488" y="12184"/>
                </a:lnTo>
                <a:lnTo>
                  <a:pt x="27870" y="11620"/>
                </a:lnTo>
                <a:lnTo>
                  <a:pt x="28152" y="11580"/>
                </a:lnTo>
                <a:lnTo>
                  <a:pt x="28434" y="11540"/>
                </a:lnTo>
                <a:lnTo>
                  <a:pt x="29079" y="11439"/>
                </a:lnTo>
                <a:lnTo>
                  <a:pt x="29723" y="11378"/>
                </a:lnTo>
                <a:lnTo>
                  <a:pt x="30408" y="11358"/>
                </a:lnTo>
                <a:lnTo>
                  <a:pt x="31092" y="11378"/>
                </a:lnTo>
                <a:lnTo>
                  <a:pt x="31374" y="11399"/>
                </a:lnTo>
                <a:lnTo>
                  <a:pt x="31676" y="11459"/>
                </a:lnTo>
                <a:lnTo>
                  <a:pt x="31979" y="11499"/>
                </a:lnTo>
                <a:lnTo>
                  <a:pt x="32260" y="11499"/>
                </a:lnTo>
                <a:lnTo>
                  <a:pt x="32422" y="11479"/>
                </a:lnTo>
                <a:lnTo>
                  <a:pt x="32562" y="11439"/>
                </a:lnTo>
                <a:lnTo>
                  <a:pt x="32683" y="11358"/>
                </a:lnTo>
                <a:lnTo>
                  <a:pt x="32784" y="11237"/>
                </a:lnTo>
                <a:lnTo>
                  <a:pt x="32844" y="11117"/>
                </a:lnTo>
                <a:lnTo>
                  <a:pt x="32905" y="10976"/>
                </a:lnTo>
                <a:lnTo>
                  <a:pt x="32905" y="10835"/>
                </a:lnTo>
                <a:lnTo>
                  <a:pt x="32885" y="10674"/>
                </a:lnTo>
                <a:lnTo>
                  <a:pt x="32824" y="10492"/>
                </a:lnTo>
                <a:lnTo>
                  <a:pt x="32724" y="10331"/>
                </a:lnTo>
                <a:lnTo>
                  <a:pt x="32583" y="10190"/>
                </a:lnTo>
                <a:lnTo>
                  <a:pt x="32442" y="10090"/>
                </a:lnTo>
                <a:lnTo>
                  <a:pt x="32260" y="10009"/>
                </a:lnTo>
                <a:lnTo>
                  <a:pt x="32079" y="9949"/>
                </a:lnTo>
                <a:lnTo>
                  <a:pt x="31878" y="9908"/>
                </a:lnTo>
                <a:lnTo>
                  <a:pt x="31697" y="9888"/>
                </a:lnTo>
                <a:lnTo>
                  <a:pt x="31274" y="9848"/>
                </a:lnTo>
                <a:lnTo>
                  <a:pt x="30871" y="9828"/>
                </a:lnTo>
                <a:lnTo>
                  <a:pt x="30448" y="9808"/>
                </a:lnTo>
                <a:lnTo>
                  <a:pt x="30025" y="9828"/>
                </a:lnTo>
                <a:lnTo>
                  <a:pt x="29421" y="9888"/>
                </a:lnTo>
                <a:lnTo>
                  <a:pt x="28837" y="9989"/>
                </a:lnTo>
                <a:lnTo>
                  <a:pt x="29139" y="9385"/>
                </a:lnTo>
                <a:lnTo>
                  <a:pt x="29421" y="8781"/>
                </a:lnTo>
                <a:lnTo>
                  <a:pt x="29703" y="8156"/>
                </a:lnTo>
                <a:lnTo>
                  <a:pt x="29965" y="7532"/>
                </a:lnTo>
                <a:lnTo>
                  <a:pt x="30086" y="7492"/>
                </a:lnTo>
                <a:lnTo>
                  <a:pt x="30186" y="7452"/>
                </a:lnTo>
                <a:lnTo>
                  <a:pt x="30428" y="7331"/>
                </a:lnTo>
                <a:lnTo>
                  <a:pt x="30871" y="7069"/>
                </a:lnTo>
                <a:lnTo>
                  <a:pt x="31173" y="6908"/>
                </a:lnTo>
                <a:lnTo>
                  <a:pt x="31515" y="6767"/>
                </a:lnTo>
                <a:lnTo>
                  <a:pt x="31838" y="6646"/>
                </a:lnTo>
                <a:lnTo>
                  <a:pt x="32180" y="6545"/>
                </a:lnTo>
                <a:lnTo>
                  <a:pt x="32502" y="6465"/>
                </a:lnTo>
                <a:lnTo>
                  <a:pt x="32824" y="6404"/>
                </a:lnTo>
                <a:lnTo>
                  <a:pt x="33146" y="6384"/>
                </a:lnTo>
                <a:lnTo>
                  <a:pt x="33469" y="6364"/>
                </a:lnTo>
                <a:lnTo>
                  <a:pt x="33831" y="6384"/>
                </a:lnTo>
                <a:lnTo>
                  <a:pt x="34194" y="6404"/>
                </a:lnTo>
                <a:lnTo>
                  <a:pt x="34375" y="6425"/>
                </a:lnTo>
                <a:lnTo>
                  <a:pt x="34556" y="6465"/>
                </a:lnTo>
                <a:lnTo>
                  <a:pt x="34737" y="6485"/>
                </a:lnTo>
                <a:lnTo>
                  <a:pt x="34919" y="6485"/>
                </a:lnTo>
                <a:lnTo>
                  <a:pt x="35039" y="6465"/>
                </a:lnTo>
                <a:lnTo>
                  <a:pt x="35140" y="6425"/>
                </a:lnTo>
                <a:lnTo>
                  <a:pt x="35241" y="6384"/>
                </a:lnTo>
                <a:lnTo>
                  <a:pt x="35321" y="6324"/>
                </a:lnTo>
                <a:lnTo>
                  <a:pt x="35402" y="6243"/>
                </a:lnTo>
                <a:lnTo>
                  <a:pt x="35462" y="6163"/>
                </a:lnTo>
                <a:lnTo>
                  <a:pt x="35523" y="6082"/>
                </a:lnTo>
                <a:lnTo>
                  <a:pt x="35543" y="5982"/>
                </a:lnTo>
                <a:lnTo>
                  <a:pt x="35563" y="5881"/>
                </a:lnTo>
                <a:lnTo>
                  <a:pt x="35583" y="5800"/>
                </a:lnTo>
                <a:lnTo>
                  <a:pt x="35563" y="5700"/>
                </a:lnTo>
                <a:lnTo>
                  <a:pt x="35543" y="5599"/>
                </a:lnTo>
                <a:lnTo>
                  <a:pt x="35503" y="5498"/>
                </a:lnTo>
                <a:lnTo>
                  <a:pt x="35442" y="5418"/>
                </a:lnTo>
                <a:lnTo>
                  <a:pt x="35362" y="5337"/>
                </a:lnTo>
                <a:lnTo>
                  <a:pt x="35261" y="5257"/>
                </a:lnTo>
                <a:lnTo>
                  <a:pt x="35080" y="5156"/>
                </a:lnTo>
                <a:lnTo>
                  <a:pt x="34878" y="5075"/>
                </a:lnTo>
                <a:lnTo>
                  <a:pt x="34677" y="5035"/>
                </a:lnTo>
                <a:lnTo>
                  <a:pt x="34455" y="4995"/>
                </a:lnTo>
                <a:lnTo>
                  <a:pt x="34012" y="4955"/>
                </a:lnTo>
                <a:lnTo>
                  <a:pt x="33589" y="4955"/>
                </a:lnTo>
                <a:lnTo>
                  <a:pt x="33146" y="4975"/>
                </a:lnTo>
                <a:lnTo>
                  <a:pt x="32703" y="5035"/>
                </a:lnTo>
                <a:lnTo>
                  <a:pt x="32260" y="5116"/>
                </a:lnTo>
                <a:lnTo>
                  <a:pt x="31817" y="5236"/>
                </a:lnTo>
                <a:lnTo>
                  <a:pt x="31515" y="5337"/>
                </a:lnTo>
                <a:lnTo>
                  <a:pt x="31193" y="5458"/>
                </a:lnTo>
                <a:lnTo>
                  <a:pt x="30891" y="5599"/>
                </a:lnTo>
                <a:lnTo>
                  <a:pt x="30589" y="5760"/>
                </a:lnTo>
                <a:lnTo>
                  <a:pt x="30589" y="5760"/>
                </a:lnTo>
                <a:lnTo>
                  <a:pt x="30730" y="5257"/>
                </a:lnTo>
                <a:lnTo>
                  <a:pt x="30871" y="4753"/>
                </a:lnTo>
                <a:lnTo>
                  <a:pt x="30992" y="4270"/>
                </a:lnTo>
                <a:lnTo>
                  <a:pt x="31092" y="3766"/>
                </a:lnTo>
                <a:lnTo>
                  <a:pt x="31274" y="2800"/>
                </a:lnTo>
                <a:lnTo>
                  <a:pt x="31334" y="2296"/>
                </a:lnTo>
                <a:lnTo>
                  <a:pt x="31374" y="1813"/>
                </a:lnTo>
                <a:lnTo>
                  <a:pt x="31374" y="1330"/>
                </a:lnTo>
                <a:lnTo>
                  <a:pt x="31354" y="1088"/>
                </a:lnTo>
                <a:lnTo>
                  <a:pt x="31334" y="847"/>
                </a:lnTo>
                <a:lnTo>
                  <a:pt x="31294" y="706"/>
                </a:lnTo>
                <a:lnTo>
                  <a:pt x="31254" y="585"/>
                </a:lnTo>
                <a:lnTo>
                  <a:pt x="31193" y="464"/>
                </a:lnTo>
                <a:lnTo>
                  <a:pt x="31113" y="363"/>
                </a:lnTo>
                <a:lnTo>
                  <a:pt x="31012" y="283"/>
                </a:lnTo>
                <a:lnTo>
                  <a:pt x="31072" y="303"/>
                </a:lnTo>
                <a:lnTo>
                  <a:pt x="31072" y="303"/>
                </a:lnTo>
                <a:lnTo>
                  <a:pt x="30951" y="101"/>
                </a:lnTo>
                <a:lnTo>
                  <a:pt x="30931" y="41"/>
                </a:lnTo>
                <a:lnTo>
                  <a:pt x="30871" y="21"/>
                </a:lnTo>
                <a:lnTo>
                  <a:pt x="30831" y="1"/>
                </a:lnTo>
                <a:lnTo>
                  <a:pt x="30710" y="1"/>
                </a:lnTo>
                <a:lnTo>
                  <a:pt x="30670" y="21"/>
                </a:lnTo>
                <a:lnTo>
                  <a:pt x="30609" y="61"/>
                </a:lnTo>
                <a:lnTo>
                  <a:pt x="30589" y="101"/>
                </a:lnTo>
                <a:lnTo>
                  <a:pt x="30488" y="222"/>
                </a:lnTo>
                <a:lnTo>
                  <a:pt x="30388" y="323"/>
                </a:lnTo>
                <a:lnTo>
                  <a:pt x="30287" y="424"/>
                </a:lnTo>
                <a:lnTo>
                  <a:pt x="30186" y="565"/>
                </a:lnTo>
                <a:lnTo>
                  <a:pt x="30126" y="665"/>
                </a:lnTo>
                <a:lnTo>
                  <a:pt x="30065" y="766"/>
                </a:lnTo>
                <a:lnTo>
                  <a:pt x="30005" y="1008"/>
                </a:lnTo>
                <a:lnTo>
                  <a:pt x="29904" y="1491"/>
                </a:lnTo>
                <a:lnTo>
                  <a:pt x="29723" y="2337"/>
                </a:lnTo>
                <a:lnTo>
                  <a:pt x="29562" y="2035"/>
                </a:lnTo>
                <a:lnTo>
                  <a:pt x="29381" y="1753"/>
                </a:lnTo>
                <a:lnTo>
                  <a:pt x="29179" y="1471"/>
                </a:lnTo>
                <a:lnTo>
                  <a:pt x="28938" y="1209"/>
                </a:lnTo>
                <a:lnTo>
                  <a:pt x="28696" y="988"/>
                </a:lnTo>
                <a:lnTo>
                  <a:pt x="28555" y="907"/>
                </a:lnTo>
                <a:lnTo>
                  <a:pt x="28414" y="806"/>
                </a:lnTo>
                <a:lnTo>
                  <a:pt x="28273" y="746"/>
                </a:lnTo>
                <a:lnTo>
                  <a:pt x="28132" y="685"/>
                </a:lnTo>
                <a:lnTo>
                  <a:pt x="27971" y="625"/>
                </a:lnTo>
                <a:lnTo>
                  <a:pt x="27810" y="605"/>
                </a:lnTo>
                <a:lnTo>
                  <a:pt x="27669" y="585"/>
                </a:lnTo>
                <a:lnTo>
                  <a:pt x="27508" y="625"/>
                </a:lnTo>
                <a:lnTo>
                  <a:pt x="27367" y="706"/>
                </a:lnTo>
                <a:lnTo>
                  <a:pt x="27246" y="806"/>
                </a:lnTo>
                <a:lnTo>
                  <a:pt x="27146" y="927"/>
                </a:lnTo>
                <a:lnTo>
                  <a:pt x="27125" y="1008"/>
                </a:lnTo>
                <a:lnTo>
                  <a:pt x="27105" y="1068"/>
                </a:lnTo>
                <a:lnTo>
                  <a:pt x="27105" y="1149"/>
                </a:lnTo>
                <a:lnTo>
                  <a:pt x="27125" y="1229"/>
                </a:lnTo>
                <a:lnTo>
                  <a:pt x="27166" y="1310"/>
                </a:lnTo>
                <a:lnTo>
                  <a:pt x="27206" y="1390"/>
                </a:lnTo>
                <a:lnTo>
                  <a:pt x="27387" y="1592"/>
                </a:lnTo>
                <a:lnTo>
                  <a:pt x="27568" y="1813"/>
                </a:lnTo>
                <a:lnTo>
                  <a:pt x="27951" y="2216"/>
                </a:lnTo>
                <a:lnTo>
                  <a:pt x="28112" y="2437"/>
                </a:lnTo>
                <a:lnTo>
                  <a:pt x="28273" y="2659"/>
                </a:lnTo>
                <a:lnTo>
                  <a:pt x="28414" y="2901"/>
                </a:lnTo>
                <a:lnTo>
                  <a:pt x="28535" y="3162"/>
                </a:lnTo>
                <a:lnTo>
                  <a:pt x="28616" y="3404"/>
                </a:lnTo>
                <a:lnTo>
                  <a:pt x="28696" y="3646"/>
                </a:lnTo>
                <a:lnTo>
                  <a:pt x="28736" y="3907"/>
                </a:lnTo>
                <a:lnTo>
                  <a:pt x="28757" y="4169"/>
                </a:lnTo>
                <a:lnTo>
                  <a:pt x="28757" y="4451"/>
                </a:lnTo>
                <a:lnTo>
                  <a:pt x="28777" y="4713"/>
                </a:lnTo>
                <a:lnTo>
                  <a:pt x="28817" y="4854"/>
                </a:lnTo>
                <a:lnTo>
                  <a:pt x="28837" y="4995"/>
                </a:lnTo>
                <a:lnTo>
                  <a:pt x="28897" y="5116"/>
                </a:lnTo>
                <a:lnTo>
                  <a:pt x="28958" y="5236"/>
                </a:lnTo>
                <a:lnTo>
                  <a:pt x="28676" y="6082"/>
                </a:lnTo>
                <a:lnTo>
                  <a:pt x="28354" y="6908"/>
                </a:lnTo>
                <a:lnTo>
                  <a:pt x="28072" y="7593"/>
                </a:lnTo>
                <a:lnTo>
                  <a:pt x="27750" y="8257"/>
                </a:lnTo>
                <a:lnTo>
                  <a:pt x="27407" y="8922"/>
                </a:lnTo>
                <a:lnTo>
                  <a:pt x="27045" y="9566"/>
                </a:lnTo>
                <a:lnTo>
                  <a:pt x="26984" y="9163"/>
                </a:lnTo>
                <a:lnTo>
                  <a:pt x="26884" y="8740"/>
                </a:lnTo>
                <a:lnTo>
                  <a:pt x="26763" y="8338"/>
                </a:lnTo>
                <a:lnTo>
                  <a:pt x="26602" y="7955"/>
                </a:lnTo>
                <a:lnTo>
                  <a:pt x="26380" y="7512"/>
                </a:lnTo>
                <a:lnTo>
                  <a:pt x="26119" y="7109"/>
                </a:lnTo>
                <a:lnTo>
                  <a:pt x="25978" y="6908"/>
                </a:lnTo>
                <a:lnTo>
                  <a:pt x="25816" y="6727"/>
                </a:lnTo>
                <a:lnTo>
                  <a:pt x="25655" y="6545"/>
                </a:lnTo>
                <a:lnTo>
                  <a:pt x="25474" y="6364"/>
                </a:lnTo>
                <a:lnTo>
                  <a:pt x="25293" y="6223"/>
                </a:lnTo>
                <a:lnTo>
                  <a:pt x="25092" y="6062"/>
                </a:lnTo>
                <a:lnTo>
                  <a:pt x="24850" y="5921"/>
                </a:lnTo>
                <a:lnTo>
                  <a:pt x="24588" y="5800"/>
                </a:lnTo>
                <a:lnTo>
                  <a:pt x="24326" y="5720"/>
                </a:lnTo>
                <a:lnTo>
                  <a:pt x="24205" y="5700"/>
                </a:lnTo>
                <a:lnTo>
                  <a:pt x="24065" y="5680"/>
                </a:lnTo>
                <a:lnTo>
                  <a:pt x="23944" y="5700"/>
                </a:lnTo>
                <a:lnTo>
                  <a:pt x="23823" y="5720"/>
                </a:lnTo>
                <a:lnTo>
                  <a:pt x="23702" y="5760"/>
                </a:lnTo>
                <a:lnTo>
                  <a:pt x="23601" y="5841"/>
                </a:lnTo>
                <a:lnTo>
                  <a:pt x="23501" y="5921"/>
                </a:lnTo>
                <a:lnTo>
                  <a:pt x="23440" y="6022"/>
                </a:lnTo>
                <a:lnTo>
                  <a:pt x="23400" y="6143"/>
                </a:lnTo>
                <a:lnTo>
                  <a:pt x="23400" y="6223"/>
                </a:lnTo>
                <a:lnTo>
                  <a:pt x="23420" y="6284"/>
                </a:lnTo>
                <a:lnTo>
                  <a:pt x="23481" y="6445"/>
                </a:lnTo>
                <a:lnTo>
                  <a:pt x="23581" y="6606"/>
                </a:lnTo>
                <a:lnTo>
                  <a:pt x="23722" y="6747"/>
                </a:lnTo>
                <a:lnTo>
                  <a:pt x="23863" y="6888"/>
                </a:lnTo>
                <a:lnTo>
                  <a:pt x="24185" y="7129"/>
                </a:lnTo>
                <a:lnTo>
                  <a:pt x="24467" y="7371"/>
                </a:lnTo>
                <a:lnTo>
                  <a:pt x="24608" y="7512"/>
                </a:lnTo>
                <a:lnTo>
                  <a:pt x="24729" y="7653"/>
                </a:lnTo>
                <a:lnTo>
                  <a:pt x="24930" y="7975"/>
                </a:lnTo>
                <a:lnTo>
                  <a:pt x="25112" y="8297"/>
                </a:lnTo>
                <a:lnTo>
                  <a:pt x="25253" y="8640"/>
                </a:lnTo>
                <a:lnTo>
                  <a:pt x="25333" y="8881"/>
                </a:lnTo>
                <a:lnTo>
                  <a:pt x="25394" y="9103"/>
                </a:lnTo>
                <a:lnTo>
                  <a:pt x="25494" y="9586"/>
                </a:lnTo>
                <a:lnTo>
                  <a:pt x="25555" y="10049"/>
                </a:lnTo>
                <a:lnTo>
                  <a:pt x="25575" y="10533"/>
                </a:lnTo>
                <a:lnTo>
                  <a:pt x="25575" y="11197"/>
                </a:lnTo>
                <a:lnTo>
                  <a:pt x="25575" y="11499"/>
                </a:lnTo>
                <a:lnTo>
                  <a:pt x="25595" y="11801"/>
                </a:lnTo>
                <a:lnTo>
                  <a:pt x="25212" y="12325"/>
                </a:lnTo>
                <a:lnTo>
                  <a:pt x="24910" y="12687"/>
                </a:lnTo>
                <a:lnTo>
                  <a:pt x="24749" y="12869"/>
                </a:lnTo>
                <a:lnTo>
                  <a:pt x="24628" y="13070"/>
                </a:lnTo>
                <a:lnTo>
                  <a:pt x="24306" y="12949"/>
                </a:lnTo>
                <a:lnTo>
                  <a:pt x="23964" y="12848"/>
                </a:lnTo>
                <a:lnTo>
                  <a:pt x="23380" y="12687"/>
                </a:lnTo>
                <a:lnTo>
                  <a:pt x="21950" y="12385"/>
                </a:lnTo>
                <a:lnTo>
                  <a:pt x="20520" y="12103"/>
                </a:lnTo>
                <a:lnTo>
                  <a:pt x="19816" y="11983"/>
                </a:lnTo>
                <a:lnTo>
                  <a:pt x="19091" y="11882"/>
                </a:lnTo>
                <a:lnTo>
                  <a:pt x="18366" y="11801"/>
                </a:lnTo>
                <a:lnTo>
                  <a:pt x="17641" y="11721"/>
                </a:lnTo>
                <a:lnTo>
                  <a:pt x="16996" y="11680"/>
                </a:lnTo>
                <a:lnTo>
                  <a:pt x="15687" y="11680"/>
                </a:lnTo>
                <a:lnTo>
                  <a:pt x="15043" y="11721"/>
                </a:lnTo>
                <a:lnTo>
                  <a:pt x="14378" y="11801"/>
                </a:lnTo>
                <a:lnTo>
                  <a:pt x="13734" y="11902"/>
                </a:lnTo>
                <a:lnTo>
                  <a:pt x="13110" y="12023"/>
                </a:lnTo>
                <a:lnTo>
                  <a:pt x="12465" y="12184"/>
                </a:lnTo>
                <a:lnTo>
                  <a:pt x="11902" y="12365"/>
                </a:lnTo>
                <a:lnTo>
                  <a:pt x="11338" y="12587"/>
                </a:lnTo>
                <a:lnTo>
                  <a:pt x="10794" y="12828"/>
                </a:lnTo>
                <a:lnTo>
                  <a:pt x="10270" y="13110"/>
                </a:lnTo>
                <a:lnTo>
                  <a:pt x="10069" y="13231"/>
                </a:lnTo>
                <a:lnTo>
                  <a:pt x="9988" y="13070"/>
                </a:lnTo>
                <a:lnTo>
                  <a:pt x="9908" y="12929"/>
                </a:lnTo>
                <a:lnTo>
                  <a:pt x="9827" y="12808"/>
                </a:lnTo>
                <a:lnTo>
                  <a:pt x="9707" y="12707"/>
                </a:lnTo>
                <a:lnTo>
                  <a:pt x="9465" y="12486"/>
                </a:lnTo>
                <a:lnTo>
                  <a:pt x="9183" y="12285"/>
                </a:lnTo>
                <a:lnTo>
                  <a:pt x="8961" y="12103"/>
                </a:lnTo>
                <a:lnTo>
                  <a:pt x="8599" y="11781"/>
                </a:lnTo>
                <a:lnTo>
                  <a:pt x="8297" y="11519"/>
                </a:lnTo>
                <a:lnTo>
                  <a:pt x="8015" y="11217"/>
                </a:lnTo>
                <a:lnTo>
                  <a:pt x="7733" y="10915"/>
                </a:lnTo>
                <a:lnTo>
                  <a:pt x="7451" y="10613"/>
                </a:lnTo>
                <a:lnTo>
                  <a:pt x="7572" y="10513"/>
                </a:lnTo>
                <a:lnTo>
                  <a:pt x="7693" y="10372"/>
                </a:lnTo>
                <a:lnTo>
                  <a:pt x="7793" y="10231"/>
                </a:lnTo>
                <a:lnTo>
                  <a:pt x="7894" y="10069"/>
                </a:lnTo>
                <a:lnTo>
                  <a:pt x="8075" y="9767"/>
                </a:lnTo>
                <a:lnTo>
                  <a:pt x="8257" y="9465"/>
                </a:lnTo>
                <a:lnTo>
                  <a:pt x="8518" y="9123"/>
                </a:lnTo>
                <a:lnTo>
                  <a:pt x="8780" y="8761"/>
                </a:lnTo>
                <a:lnTo>
                  <a:pt x="9062" y="8438"/>
                </a:lnTo>
                <a:lnTo>
                  <a:pt x="9364" y="8116"/>
                </a:lnTo>
                <a:lnTo>
                  <a:pt x="9666" y="7834"/>
                </a:lnTo>
                <a:lnTo>
                  <a:pt x="9968" y="7572"/>
                </a:lnTo>
                <a:lnTo>
                  <a:pt x="10291" y="7331"/>
                </a:lnTo>
                <a:lnTo>
                  <a:pt x="10633" y="7089"/>
                </a:lnTo>
                <a:lnTo>
                  <a:pt x="10995" y="6888"/>
                </a:lnTo>
                <a:lnTo>
                  <a:pt x="11378" y="6686"/>
                </a:lnTo>
                <a:lnTo>
                  <a:pt x="11599" y="6525"/>
                </a:lnTo>
                <a:lnTo>
                  <a:pt x="11801" y="6364"/>
                </a:lnTo>
                <a:lnTo>
                  <a:pt x="11902" y="6223"/>
                </a:lnTo>
                <a:lnTo>
                  <a:pt x="11962" y="6062"/>
                </a:lnTo>
                <a:lnTo>
                  <a:pt x="11982" y="5982"/>
                </a:lnTo>
                <a:lnTo>
                  <a:pt x="12002" y="5901"/>
                </a:lnTo>
                <a:lnTo>
                  <a:pt x="12022" y="5800"/>
                </a:lnTo>
                <a:lnTo>
                  <a:pt x="12002" y="5700"/>
                </a:lnTo>
                <a:lnTo>
                  <a:pt x="11982" y="5619"/>
                </a:lnTo>
                <a:lnTo>
                  <a:pt x="11942" y="5539"/>
                </a:lnTo>
                <a:lnTo>
                  <a:pt x="11881" y="5458"/>
                </a:lnTo>
                <a:lnTo>
                  <a:pt x="11801" y="5398"/>
                </a:lnTo>
                <a:lnTo>
                  <a:pt x="11720" y="5357"/>
                </a:lnTo>
                <a:lnTo>
                  <a:pt x="11599" y="5277"/>
                </a:lnTo>
                <a:lnTo>
                  <a:pt x="11438" y="5236"/>
                </a:lnTo>
                <a:lnTo>
                  <a:pt x="11297" y="5236"/>
                </a:lnTo>
                <a:lnTo>
                  <a:pt x="11156" y="5257"/>
                </a:lnTo>
                <a:lnTo>
                  <a:pt x="10935" y="5317"/>
                </a:lnTo>
                <a:lnTo>
                  <a:pt x="10734" y="5377"/>
                </a:lnTo>
                <a:lnTo>
                  <a:pt x="10532" y="5458"/>
                </a:lnTo>
                <a:lnTo>
                  <a:pt x="10331" y="5559"/>
                </a:lnTo>
                <a:lnTo>
                  <a:pt x="9928" y="5800"/>
                </a:lnTo>
                <a:lnTo>
                  <a:pt x="9545" y="6062"/>
                </a:lnTo>
                <a:lnTo>
                  <a:pt x="9163" y="6344"/>
                </a:lnTo>
                <a:lnTo>
                  <a:pt x="8820" y="6646"/>
                </a:lnTo>
                <a:lnTo>
                  <a:pt x="8498" y="6968"/>
                </a:lnTo>
                <a:lnTo>
                  <a:pt x="8176" y="7270"/>
                </a:lnTo>
                <a:lnTo>
                  <a:pt x="7874" y="7613"/>
                </a:lnTo>
                <a:lnTo>
                  <a:pt x="7572" y="7995"/>
                </a:lnTo>
                <a:lnTo>
                  <a:pt x="7310" y="8378"/>
                </a:lnTo>
                <a:lnTo>
                  <a:pt x="7048" y="8761"/>
                </a:lnTo>
                <a:lnTo>
                  <a:pt x="6847" y="9143"/>
                </a:lnTo>
                <a:lnTo>
                  <a:pt x="6746" y="9365"/>
                </a:lnTo>
                <a:lnTo>
                  <a:pt x="6646" y="9566"/>
                </a:lnTo>
                <a:lnTo>
                  <a:pt x="6283" y="9002"/>
                </a:lnTo>
                <a:lnTo>
                  <a:pt x="5961" y="8398"/>
                </a:lnTo>
                <a:lnTo>
                  <a:pt x="5659" y="7814"/>
                </a:lnTo>
                <a:lnTo>
                  <a:pt x="5417" y="7250"/>
                </a:lnTo>
                <a:lnTo>
                  <a:pt x="5135" y="6505"/>
                </a:lnTo>
                <a:lnTo>
                  <a:pt x="4894" y="5720"/>
                </a:lnTo>
                <a:lnTo>
                  <a:pt x="4994" y="5659"/>
                </a:lnTo>
                <a:lnTo>
                  <a:pt x="5095" y="5579"/>
                </a:lnTo>
                <a:lnTo>
                  <a:pt x="5216" y="5458"/>
                </a:lnTo>
                <a:lnTo>
                  <a:pt x="5317" y="5317"/>
                </a:lnTo>
                <a:lnTo>
                  <a:pt x="5538" y="5015"/>
                </a:lnTo>
                <a:lnTo>
                  <a:pt x="5901" y="4371"/>
                </a:lnTo>
                <a:lnTo>
                  <a:pt x="6102" y="4069"/>
                </a:lnTo>
                <a:lnTo>
                  <a:pt x="6344" y="3787"/>
                </a:lnTo>
                <a:lnTo>
                  <a:pt x="6585" y="3525"/>
                </a:lnTo>
                <a:lnTo>
                  <a:pt x="6847" y="3263"/>
                </a:lnTo>
                <a:lnTo>
                  <a:pt x="7129" y="3042"/>
                </a:lnTo>
                <a:lnTo>
                  <a:pt x="7411" y="2820"/>
                </a:lnTo>
                <a:lnTo>
                  <a:pt x="7713" y="2639"/>
                </a:lnTo>
                <a:lnTo>
                  <a:pt x="8035" y="2458"/>
                </a:lnTo>
                <a:lnTo>
                  <a:pt x="8216" y="2337"/>
                </a:lnTo>
                <a:lnTo>
                  <a:pt x="8418" y="2216"/>
                </a:lnTo>
                <a:lnTo>
                  <a:pt x="8579" y="2075"/>
                </a:lnTo>
                <a:lnTo>
                  <a:pt x="8659" y="1994"/>
                </a:lnTo>
                <a:lnTo>
                  <a:pt x="8720" y="1894"/>
                </a:lnTo>
                <a:lnTo>
                  <a:pt x="8780" y="1773"/>
                </a:lnTo>
                <a:lnTo>
                  <a:pt x="8820" y="1652"/>
                </a:lnTo>
                <a:lnTo>
                  <a:pt x="8820" y="1531"/>
                </a:lnTo>
                <a:lnTo>
                  <a:pt x="8820" y="1390"/>
                </a:lnTo>
                <a:lnTo>
                  <a:pt x="8800" y="1269"/>
                </a:lnTo>
                <a:lnTo>
                  <a:pt x="8760" y="1149"/>
                </a:lnTo>
                <a:lnTo>
                  <a:pt x="8680" y="1028"/>
                </a:lnTo>
                <a:lnTo>
                  <a:pt x="8599" y="927"/>
                </a:lnTo>
                <a:lnTo>
                  <a:pt x="8498" y="867"/>
                </a:lnTo>
                <a:lnTo>
                  <a:pt x="8418" y="806"/>
                </a:lnTo>
                <a:lnTo>
                  <a:pt x="8317" y="766"/>
                </a:lnTo>
                <a:lnTo>
                  <a:pt x="8216" y="726"/>
                </a:lnTo>
                <a:lnTo>
                  <a:pt x="8015" y="706"/>
                </a:lnTo>
                <a:lnTo>
                  <a:pt x="7814" y="706"/>
                </a:lnTo>
                <a:lnTo>
                  <a:pt x="7592" y="746"/>
                </a:lnTo>
                <a:lnTo>
                  <a:pt x="7371" y="826"/>
                </a:lnTo>
                <a:lnTo>
                  <a:pt x="7129" y="907"/>
                </a:lnTo>
                <a:lnTo>
                  <a:pt x="6907" y="1028"/>
                </a:lnTo>
                <a:lnTo>
                  <a:pt x="6706" y="1169"/>
                </a:lnTo>
                <a:lnTo>
                  <a:pt x="6485" y="1330"/>
                </a:lnTo>
                <a:lnTo>
                  <a:pt x="6082" y="1632"/>
                </a:lnTo>
                <a:lnTo>
                  <a:pt x="5739" y="1954"/>
                </a:lnTo>
                <a:lnTo>
                  <a:pt x="5458" y="2216"/>
                </a:lnTo>
                <a:lnTo>
                  <a:pt x="5216" y="2498"/>
                </a:lnTo>
                <a:lnTo>
                  <a:pt x="4954" y="2800"/>
                </a:lnTo>
                <a:lnTo>
                  <a:pt x="4712" y="3142"/>
                </a:lnTo>
                <a:lnTo>
                  <a:pt x="4471" y="3485"/>
                </a:lnTo>
                <a:lnTo>
                  <a:pt x="4451" y="3062"/>
                </a:lnTo>
                <a:lnTo>
                  <a:pt x="4410" y="2619"/>
                </a:lnTo>
                <a:lnTo>
                  <a:pt x="4370" y="1753"/>
                </a:lnTo>
                <a:lnTo>
                  <a:pt x="4370" y="1249"/>
                </a:lnTo>
                <a:lnTo>
                  <a:pt x="4350" y="967"/>
                </a:lnTo>
                <a:lnTo>
                  <a:pt x="4330" y="685"/>
                </a:lnTo>
                <a:lnTo>
                  <a:pt x="4290" y="565"/>
                </a:lnTo>
                <a:lnTo>
                  <a:pt x="4249" y="444"/>
                </a:lnTo>
                <a:lnTo>
                  <a:pt x="4209" y="323"/>
                </a:lnTo>
                <a:lnTo>
                  <a:pt x="4128" y="222"/>
                </a:lnTo>
                <a:lnTo>
                  <a:pt x="4048" y="142"/>
                </a:lnTo>
                <a:lnTo>
                  <a:pt x="3947" y="61"/>
                </a:lnTo>
                <a:lnTo>
                  <a:pt x="3847" y="21"/>
                </a:lnTo>
                <a:lnTo>
                  <a:pt x="370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4" name="Shape 144"/>
          <p:cNvSpPr txBox="1"/>
          <p:nvPr>
            <p:ph idx="4294967295" type="body"/>
          </p:nvPr>
        </p:nvSpPr>
        <p:spPr>
          <a:xfrm>
            <a:off x="4201200" y="2426575"/>
            <a:ext cx="4525799" cy="162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Candeal-Eggnog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>
                <a:solidFill>
                  <a:schemeClr val="lt1"/>
                </a:solidFill>
              </a:rPr>
              <a:t>Cantante de villancicos-caroler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>
                <a:solidFill>
                  <a:schemeClr val="lt1"/>
                </a:solidFill>
              </a:rPr>
              <a:t>Nochebuena-Christmas Eve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>
                <a:solidFill>
                  <a:schemeClr val="lt1"/>
                </a:solidFill>
              </a:rPr>
              <a:t> Misa-Mass</a:t>
            </a:r>
          </a:p>
        </p:txBody>
      </p:sp>
      <p:sp>
        <p:nvSpPr>
          <p:cNvPr id="145" name="Shape 145"/>
          <p:cNvSpPr txBox="1"/>
          <p:nvPr>
            <p:ph idx="4294967295" type="ctrTitle"/>
          </p:nvPr>
        </p:nvSpPr>
        <p:spPr>
          <a:xfrm>
            <a:off x="811800" y="4940400"/>
            <a:ext cx="5617499" cy="61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7200"/>
          </a:p>
          <a:p>
            <a:pPr lvl="0" rtl="0">
              <a:spcBef>
                <a:spcPts val="0"/>
              </a:spcBef>
              <a:buNone/>
            </a:pPr>
            <a:r>
              <a:rPr lang="en" sz="3600"/>
              <a:t>En el examen último </a:t>
            </a:r>
          </a:p>
        </p:txBody>
      </p:sp>
      <p:sp>
        <p:nvSpPr>
          <p:cNvPr id="146" name="Shape 146"/>
          <p:cNvSpPr/>
          <p:nvPr/>
        </p:nvSpPr>
        <p:spPr>
          <a:xfrm>
            <a:off x="5826581" y="4539949"/>
            <a:ext cx="1103479" cy="1214951"/>
          </a:xfrm>
          <a:custGeom>
            <a:pathLst>
              <a:path extrusionOk="0" h="39913" w="36248">
                <a:moveTo>
                  <a:pt x="4410" y="12143"/>
                </a:moveTo>
                <a:lnTo>
                  <a:pt x="4330" y="12163"/>
                </a:lnTo>
                <a:lnTo>
                  <a:pt x="4290" y="12204"/>
                </a:lnTo>
                <a:lnTo>
                  <a:pt x="4169" y="12405"/>
                </a:lnTo>
                <a:lnTo>
                  <a:pt x="4088" y="12606"/>
                </a:lnTo>
                <a:lnTo>
                  <a:pt x="4028" y="12828"/>
                </a:lnTo>
                <a:lnTo>
                  <a:pt x="3967" y="13029"/>
                </a:lnTo>
                <a:lnTo>
                  <a:pt x="3927" y="13271"/>
                </a:lnTo>
                <a:lnTo>
                  <a:pt x="3907" y="13493"/>
                </a:lnTo>
                <a:lnTo>
                  <a:pt x="3867" y="13956"/>
                </a:lnTo>
                <a:lnTo>
                  <a:pt x="3867" y="14217"/>
                </a:lnTo>
                <a:lnTo>
                  <a:pt x="3867" y="14479"/>
                </a:lnTo>
                <a:lnTo>
                  <a:pt x="3887" y="14721"/>
                </a:lnTo>
                <a:lnTo>
                  <a:pt x="3907" y="14963"/>
                </a:lnTo>
                <a:lnTo>
                  <a:pt x="3947" y="15184"/>
                </a:lnTo>
                <a:lnTo>
                  <a:pt x="4008" y="15385"/>
                </a:lnTo>
                <a:lnTo>
                  <a:pt x="4068" y="15567"/>
                </a:lnTo>
                <a:lnTo>
                  <a:pt x="4149" y="15748"/>
                </a:lnTo>
                <a:lnTo>
                  <a:pt x="4189" y="15788"/>
                </a:lnTo>
                <a:lnTo>
                  <a:pt x="4229" y="15828"/>
                </a:lnTo>
                <a:lnTo>
                  <a:pt x="4269" y="15849"/>
                </a:lnTo>
                <a:lnTo>
                  <a:pt x="4431" y="15849"/>
                </a:lnTo>
                <a:lnTo>
                  <a:pt x="4491" y="15788"/>
                </a:lnTo>
                <a:lnTo>
                  <a:pt x="4551" y="15728"/>
                </a:lnTo>
                <a:lnTo>
                  <a:pt x="4572" y="15627"/>
                </a:lnTo>
                <a:lnTo>
                  <a:pt x="4572" y="15385"/>
                </a:lnTo>
                <a:lnTo>
                  <a:pt x="4572" y="15144"/>
                </a:lnTo>
                <a:lnTo>
                  <a:pt x="4531" y="14640"/>
                </a:lnTo>
                <a:lnTo>
                  <a:pt x="4511" y="14298"/>
                </a:lnTo>
                <a:lnTo>
                  <a:pt x="4491" y="13956"/>
                </a:lnTo>
                <a:lnTo>
                  <a:pt x="4491" y="13573"/>
                </a:lnTo>
                <a:lnTo>
                  <a:pt x="4531" y="13211"/>
                </a:lnTo>
                <a:lnTo>
                  <a:pt x="4551" y="12747"/>
                </a:lnTo>
                <a:lnTo>
                  <a:pt x="4572" y="12506"/>
                </a:lnTo>
                <a:lnTo>
                  <a:pt x="4551" y="12284"/>
                </a:lnTo>
                <a:lnTo>
                  <a:pt x="4531" y="12224"/>
                </a:lnTo>
                <a:lnTo>
                  <a:pt x="4511" y="12184"/>
                </a:lnTo>
                <a:lnTo>
                  <a:pt x="4451" y="12143"/>
                </a:lnTo>
                <a:close/>
                <a:moveTo>
                  <a:pt x="16412" y="9062"/>
                </a:moveTo>
                <a:lnTo>
                  <a:pt x="16412" y="9123"/>
                </a:lnTo>
                <a:lnTo>
                  <a:pt x="16453" y="9304"/>
                </a:lnTo>
                <a:lnTo>
                  <a:pt x="16513" y="9465"/>
                </a:lnTo>
                <a:lnTo>
                  <a:pt x="16614" y="9626"/>
                </a:lnTo>
                <a:lnTo>
                  <a:pt x="16714" y="9747"/>
                </a:lnTo>
                <a:lnTo>
                  <a:pt x="16835" y="9848"/>
                </a:lnTo>
                <a:lnTo>
                  <a:pt x="16996" y="9908"/>
                </a:lnTo>
                <a:lnTo>
                  <a:pt x="17137" y="9968"/>
                </a:lnTo>
                <a:lnTo>
                  <a:pt x="17399" y="9968"/>
                </a:lnTo>
                <a:lnTo>
                  <a:pt x="17520" y="9948"/>
                </a:lnTo>
                <a:lnTo>
                  <a:pt x="17641" y="9928"/>
                </a:lnTo>
                <a:lnTo>
                  <a:pt x="17842" y="9848"/>
                </a:lnTo>
                <a:lnTo>
                  <a:pt x="18023" y="9727"/>
                </a:lnTo>
                <a:lnTo>
                  <a:pt x="18164" y="9626"/>
                </a:lnTo>
                <a:lnTo>
                  <a:pt x="18285" y="9505"/>
                </a:lnTo>
                <a:lnTo>
                  <a:pt x="18486" y="9284"/>
                </a:lnTo>
                <a:lnTo>
                  <a:pt x="18567" y="9384"/>
                </a:lnTo>
                <a:lnTo>
                  <a:pt x="18668" y="9465"/>
                </a:lnTo>
                <a:lnTo>
                  <a:pt x="18768" y="9546"/>
                </a:lnTo>
                <a:lnTo>
                  <a:pt x="18889" y="9606"/>
                </a:lnTo>
                <a:lnTo>
                  <a:pt x="19010" y="9666"/>
                </a:lnTo>
                <a:lnTo>
                  <a:pt x="19151" y="9707"/>
                </a:lnTo>
                <a:lnTo>
                  <a:pt x="19292" y="9747"/>
                </a:lnTo>
                <a:lnTo>
                  <a:pt x="19453" y="9767"/>
                </a:lnTo>
                <a:lnTo>
                  <a:pt x="19977" y="9767"/>
                </a:lnTo>
                <a:lnTo>
                  <a:pt x="20259" y="9747"/>
                </a:lnTo>
                <a:lnTo>
                  <a:pt x="20601" y="9727"/>
                </a:lnTo>
                <a:lnTo>
                  <a:pt x="21749" y="9666"/>
                </a:lnTo>
                <a:lnTo>
                  <a:pt x="21970" y="9807"/>
                </a:lnTo>
                <a:lnTo>
                  <a:pt x="22212" y="9888"/>
                </a:lnTo>
                <a:lnTo>
                  <a:pt x="22474" y="9948"/>
                </a:lnTo>
                <a:lnTo>
                  <a:pt x="22735" y="9968"/>
                </a:lnTo>
                <a:lnTo>
                  <a:pt x="22917" y="9968"/>
                </a:lnTo>
                <a:lnTo>
                  <a:pt x="23098" y="9948"/>
                </a:lnTo>
                <a:lnTo>
                  <a:pt x="23279" y="9888"/>
                </a:lnTo>
                <a:lnTo>
                  <a:pt x="23440" y="9827"/>
                </a:lnTo>
                <a:lnTo>
                  <a:pt x="23541" y="9928"/>
                </a:lnTo>
                <a:lnTo>
                  <a:pt x="23642" y="9989"/>
                </a:lnTo>
                <a:lnTo>
                  <a:pt x="23742" y="10069"/>
                </a:lnTo>
                <a:lnTo>
                  <a:pt x="23863" y="10130"/>
                </a:lnTo>
                <a:lnTo>
                  <a:pt x="23984" y="10170"/>
                </a:lnTo>
                <a:lnTo>
                  <a:pt x="24105" y="10190"/>
                </a:lnTo>
                <a:lnTo>
                  <a:pt x="24226" y="10210"/>
                </a:lnTo>
                <a:lnTo>
                  <a:pt x="24346" y="10230"/>
                </a:lnTo>
                <a:lnTo>
                  <a:pt x="24407" y="10230"/>
                </a:lnTo>
                <a:lnTo>
                  <a:pt x="24508" y="10371"/>
                </a:lnTo>
                <a:lnTo>
                  <a:pt x="24608" y="10512"/>
                </a:lnTo>
                <a:lnTo>
                  <a:pt x="24729" y="10633"/>
                </a:lnTo>
                <a:lnTo>
                  <a:pt x="24850" y="10734"/>
                </a:lnTo>
                <a:lnTo>
                  <a:pt x="24991" y="10834"/>
                </a:lnTo>
                <a:lnTo>
                  <a:pt x="25152" y="10915"/>
                </a:lnTo>
                <a:lnTo>
                  <a:pt x="25293" y="10975"/>
                </a:lnTo>
                <a:lnTo>
                  <a:pt x="25454" y="11016"/>
                </a:lnTo>
                <a:lnTo>
                  <a:pt x="25514" y="11157"/>
                </a:lnTo>
                <a:lnTo>
                  <a:pt x="25575" y="11318"/>
                </a:lnTo>
                <a:lnTo>
                  <a:pt x="25655" y="11459"/>
                </a:lnTo>
                <a:lnTo>
                  <a:pt x="25736" y="11600"/>
                </a:lnTo>
                <a:lnTo>
                  <a:pt x="25837" y="11720"/>
                </a:lnTo>
                <a:lnTo>
                  <a:pt x="25957" y="11841"/>
                </a:lnTo>
                <a:lnTo>
                  <a:pt x="26058" y="11962"/>
                </a:lnTo>
                <a:lnTo>
                  <a:pt x="26199" y="12063"/>
                </a:lnTo>
                <a:lnTo>
                  <a:pt x="26199" y="12264"/>
                </a:lnTo>
                <a:lnTo>
                  <a:pt x="26239" y="12445"/>
                </a:lnTo>
                <a:lnTo>
                  <a:pt x="26300" y="12627"/>
                </a:lnTo>
                <a:lnTo>
                  <a:pt x="26380" y="12808"/>
                </a:lnTo>
                <a:lnTo>
                  <a:pt x="26501" y="12969"/>
                </a:lnTo>
                <a:lnTo>
                  <a:pt x="26622" y="13110"/>
                </a:lnTo>
                <a:lnTo>
                  <a:pt x="26783" y="13231"/>
                </a:lnTo>
                <a:lnTo>
                  <a:pt x="26964" y="13331"/>
                </a:lnTo>
                <a:lnTo>
                  <a:pt x="27005" y="14338"/>
                </a:lnTo>
                <a:lnTo>
                  <a:pt x="27005" y="15224"/>
                </a:lnTo>
                <a:lnTo>
                  <a:pt x="26984" y="15708"/>
                </a:lnTo>
                <a:lnTo>
                  <a:pt x="26944" y="16171"/>
                </a:lnTo>
                <a:lnTo>
                  <a:pt x="26904" y="16110"/>
                </a:lnTo>
                <a:lnTo>
                  <a:pt x="26803" y="16030"/>
                </a:lnTo>
                <a:lnTo>
                  <a:pt x="26703" y="15929"/>
                </a:lnTo>
                <a:lnTo>
                  <a:pt x="26723" y="15687"/>
                </a:lnTo>
                <a:lnTo>
                  <a:pt x="26743" y="15446"/>
                </a:lnTo>
                <a:lnTo>
                  <a:pt x="26743" y="15345"/>
                </a:lnTo>
                <a:lnTo>
                  <a:pt x="26763" y="14963"/>
                </a:lnTo>
                <a:lnTo>
                  <a:pt x="26723" y="14580"/>
                </a:lnTo>
                <a:lnTo>
                  <a:pt x="26682" y="14217"/>
                </a:lnTo>
                <a:lnTo>
                  <a:pt x="26602" y="13835"/>
                </a:lnTo>
                <a:lnTo>
                  <a:pt x="26602" y="13795"/>
                </a:lnTo>
                <a:lnTo>
                  <a:pt x="26562" y="13754"/>
                </a:lnTo>
                <a:lnTo>
                  <a:pt x="26521" y="13734"/>
                </a:lnTo>
                <a:lnTo>
                  <a:pt x="26461" y="13714"/>
                </a:lnTo>
                <a:lnTo>
                  <a:pt x="26421" y="13734"/>
                </a:lnTo>
                <a:lnTo>
                  <a:pt x="26360" y="13754"/>
                </a:lnTo>
                <a:lnTo>
                  <a:pt x="26320" y="13815"/>
                </a:lnTo>
                <a:lnTo>
                  <a:pt x="26300" y="13875"/>
                </a:lnTo>
                <a:lnTo>
                  <a:pt x="26239" y="14338"/>
                </a:lnTo>
                <a:lnTo>
                  <a:pt x="26159" y="14801"/>
                </a:lnTo>
                <a:lnTo>
                  <a:pt x="26078" y="15265"/>
                </a:lnTo>
                <a:lnTo>
                  <a:pt x="26058" y="15385"/>
                </a:lnTo>
                <a:lnTo>
                  <a:pt x="25978" y="15365"/>
                </a:lnTo>
                <a:lnTo>
                  <a:pt x="25897" y="15345"/>
                </a:lnTo>
                <a:lnTo>
                  <a:pt x="25776" y="15365"/>
                </a:lnTo>
                <a:lnTo>
                  <a:pt x="25655" y="15406"/>
                </a:lnTo>
                <a:lnTo>
                  <a:pt x="25615" y="15305"/>
                </a:lnTo>
                <a:lnTo>
                  <a:pt x="25575" y="15204"/>
                </a:lnTo>
                <a:lnTo>
                  <a:pt x="25514" y="15124"/>
                </a:lnTo>
                <a:lnTo>
                  <a:pt x="25414" y="15043"/>
                </a:lnTo>
                <a:lnTo>
                  <a:pt x="25454" y="14600"/>
                </a:lnTo>
                <a:lnTo>
                  <a:pt x="25454" y="14439"/>
                </a:lnTo>
                <a:lnTo>
                  <a:pt x="25454" y="14117"/>
                </a:lnTo>
                <a:lnTo>
                  <a:pt x="25454" y="13774"/>
                </a:lnTo>
                <a:lnTo>
                  <a:pt x="25414" y="13472"/>
                </a:lnTo>
                <a:lnTo>
                  <a:pt x="25353" y="13150"/>
                </a:lnTo>
                <a:lnTo>
                  <a:pt x="25293" y="12848"/>
                </a:lnTo>
                <a:lnTo>
                  <a:pt x="25192" y="12566"/>
                </a:lnTo>
                <a:lnTo>
                  <a:pt x="25071" y="12264"/>
                </a:lnTo>
                <a:lnTo>
                  <a:pt x="24930" y="11982"/>
                </a:lnTo>
                <a:lnTo>
                  <a:pt x="24890" y="11942"/>
                </a:lnTo>
                <a:lnTo>
                  <a:pt x="24870" y="11902"/>
                </a:lnTo>
                <a:lnTo>
                  <a:pt x="24830" y="11882"/>
                </a:lnTo>
                <a:lnTo>
                  <a:pt x="24769" y="11882"/>
                </a:lnTo>
                <a:lnTo>
                  <a:pt x="24709" y="11902"/>
                </a:lnTo>
                <a:lnTo>
                  <a:pt x="24649" y="11942"/>
                </a:lnTo>
                <a:lnTo>
                  <a:pt x="24608" y="11982"/>
                </a:lnTo>
                <a:lnTo>
                  <a:pt x="24588" y="12063"/>
                </a:lnTo>
                <a:lnTo>
                  <a:pt x="24548" y="13190"/>
                </a:lnTo>
                <a:lnTo>
                  <a:pt x="24487" y="14298"/>
                </a:lnTo>
                <a:lnTo>
                  <a:pt x="24467" y="14520"/>
                </a:lnTo>
                <a:lnTo>
                  <a:pt x="24326" y="14459"/>
                </a:lnTo>
                <a:lnTo>
                  <a:pt x="24165" y="14439"/>
                </a:lnTo>
                <a:lnTo>
                  <a:pt x="24085" y="14439"/>
                </a:lnTo>
                <a:lnTo>
                  <a:pt x="23984" y="14459"/>
                </a:lnTo>
                <a:lnTo>
                  <a:pt x="23903" y="14499"/>
                </a:lnTo>
                <a:lnTo>
                  <a:pt x="23823" y="14540"/>
                </a:lnTo>
                <a:lnTo>
                  <a:pt x="23762" y="14600"/>
                </a:lnTo>
                <a:lnTo>
                  <a:pt x="23702" y="14660"/>
                </a:lnTo>
                <a:lnTo>
                  <a:pt x="23642" y="14741"/>
                </a:lnTo>
                <a:lnTo>
                  <a:pt x="23601" y="14822"/>
                </a:lnTo>
                <a:lnTo>
                  <a:pt x="23581" y="14882"/>
                </a:lnTo>
                <a:lnTo>
                  <a:pt x="23561" y="14902"/>
                </a:lnTo>
                <a:lnTo>
                  <a:pt x="23521" y="14902"/>
                </a:lnTo>
                <a:lnTo>
                  <a:pt x="23440" y="14882"/>
                </a:lnTo>
                <a:lnTo>
                  <a:pt x="23360" y="14822"/>
                </a:lnTo>
                <a:lnTo>
                  <a:pt x="23299" y="14701"/>
                </a:lnTo>
                <a:lnTo>
                  <a:pt x="23279" y="14660"/>
                </a:lnTo>
                <a:lnTo>
                  <a:pt x="23279" y="14600"/>
                </a:lnTo>
                <a:lnTo>
                  <a:pt x="23279" y="14560"/>
                </a:lnTo>
                <a:lnTo>
                  <a:pt x="23319" y="14399"/>
                </a:lnTo>
                <a:lnTo>
                  <a:pt x="23360" y="14238"/>
                </a:lnTo>
                <a:lnTo>
                  <a:pt x="23400" y="13915"/>
                </a:lnTo>
                <a:lnTo>
                  <a:pt x="23400" y="13553"/>
                </a:lnTo>
                <a:lnTo>
                  <a:pt x="23400" y="13190"/>
                </a:lnTo>
                <a:lnTo>
                  <a:pt x="23360" y="12909"/>
                </a:lnTo>
                <a:lnTo>
                  <a:pt x="23319" y="12627"/>
                </a:lnTo>
                <a:lnTo>
                  <a:pt x="23259" y="12365"/>
                </a:lnTo>
                <a:lnTo>
                  <a:pt x="23179" y="12103"/>
                </a:lnTo>
                <a:lnTo>
                  <a:pt x="23078" y="11882"/>
                </a:lnTo>
                <a:lnTo>
                  <a:pt x="22977" y="11660"/>
                </a:lnTo>
                <a:lnTo>
                  <a:pt x="22776" y="11257"/>
                </a:lnTo>
                <a:lnTo>
                  <a:pt x="22735" y="11217"/>
                </a:lnTo>
                <a:lnTo>
                  <a:pt x="22695" y="11177"/>
                </a:lnTo>
                <a:lnTo>
                  <a:pt x="22655" y="11157"/>
                </a:lnTo>
                <a:lnTo>
                  <a:pt x="22595" y="11157"/>
                </a:lnTo>
                <a:lnTo>
                  <a:pt x="22514" y="11177"/>
                </a:lnTo>
                <a:lnTo>
                  <a:pt x="22433" y="11217"/>
                </a:lnTo>
                <a:lnTo>
                  <a:pt x="22393" y="11277"/>
                </a:lnTo>
                <a:lnTo>
                  <a:pt x="22393" y="11358"/>
                </a:lnTo>
                <a:lnTo>
                  <a:pt x="22413" y="11841"/>
                </a:lnTo>
                <a:lnTo>
                  <a:pt x="22433" y="12304"/>
                </a:lnTo>
                <a:lnTo>
                  <a:pt x="22454" y="13190"/>
                </a:lnTo>
                <a:lnTo>
                  <a:pt x="22454" y="13633"/>
                </a:lnTo>
                <a:lnTo>
                  <a:pt x="22433" y="13976"/>
                </a:lnTo>
                <a:lnTo>
                  <a:pt x="22333" y="14056"/>
                </a:lnTo>
                <a:lnTo>
                  <a:pt x="22232" y="14177"/>
                </a:lnTo>
                <a:lnTo>
                  <a:pt x="22172" y="14238"/>
                </a:lnTo>
                <a:lnTo>
                  <a:pt x="22111" y="14278"/>
                </a:lnTo>
                <a:lnTo>
                  <a:pt x="22051" y="14318"/>
                </a:lnTo>
                <a:lnTo>
                  <a:pt x="21970" y="14318"/>
                </a:lnTo>
                <a:lnTo>
                  <a:pt x="21849" y="14298"/>
                </a:lnTo>
                <a:lnTo>
                  <a:pt x="21769" y="14258"/>
                </a:lnTo>
                <a:lnTo>
                  <a:pt x="21688" y="14177"/>
                </a:lnTo>
                <a:lnTo>
                  <a:pt x="21628" y="14076"/>
                </a:lnTo>
                <a:lnTo>
                  <a:pt x="21588" y="13976"/>
                </a:lnTo>
                <a:lnTo>
                  <a:pt x="21547" y="13895"/>
                </a:lnTo>
                <a:lnTo>
                  <a:pt x="21467" y="13835"/>
                </a:lnTo>
                <a:lnTo>
                  <a:pt x="21406" y="13774"/>
                </a:lnTo>
                <a:lnTo>
                  <a:pt x="21406" y="13493"/>
                </a:lnTo>
                <a:lnTo>
                  <a:pt x="21406" y="13231"/>
                </a:lnTo>
                <a:lnTo>
                  <a:pt x="21406" y="13170"/>
                </a:lnTo>
                <a:lnTo>
                  <a:pt x="21386" y="12707"/>
                </a:lnTo>
                <a:lnTo>
                  <a:pt x="21366" y="12486"/>
                </a:lnTo>
                <a:lnTo>
                  <a:pt x="21346" y="12264"/>
                </a:lnTo>
                <a:lnTo>
                  <a:pt x="21286" y="12043"/>
                </a:lnTo>
                <a:lnTo>
                  <a:pt x="21225" y="11841"/>
                </a:lnTo>
                <a:lnTo>
                  <a:pt x="21145" y="11640"/>
                </a:lnTo>
                <a:lnTo>
                  <a:pt x="21024" y="11479"/>
                </a:lnTo>
                <a:lnTo>
                  <a:pt x="20963" y="11418"/>
                </a:lnTo>
                <a:lnTo>
                  <a:pt x="20903" y="11358"/>
                </a:lnTo>
                <a:lnTo>
                  <a:pt x="20822" y="11338"/>
                </a:lnTo>
                <a:lnTo>
                  <a:pt x="20722" y="11318"/>
                </a:lnTo>
                <a:lnTo>
                  <a:pt x="20621" y="11338"/>
                </a:lnTo>
                <a:lnTo>
                  <a:pt x="20541" y="11398"/>
                </a:lnTo>
                <a:lnTo>
                  <a:pt x="20480" y="11459"/>
                </a:lnTo>
                <a:lnTo>
                  <a:pt x="20440" y="11559"/>
                </a:lnTo>
                <a:lnTo>
                  <a:pt x="20400" y="11801"/>
                </a:lnTo>
                <a:lnTo>
                  <a:pt x="20400" y="12063"/>
                </a:lnTo>
                <a:lnTo>
                  <a:pt x="20420" y="12546"/>
                </a:lnTo>
                <a:lnTo>
                  <a:pt x="20460" y="13029"/>
                </a:lnTo>
                <a:lnTo>
                  <a:pt x="20440" y="13231"/>
                </a:lnTo>
                <a:lnTo>
                  <a:pt x="20420" y="13452"/>
                </a:lnTo>
                <a:lnTo>
                  <a:pt x="20400" y="13774"/>
                </a:lnTo>
                <a:lnTo>
                  <a:pt x="20400" y="13936"/>
                </a:lnTo>
                <a:lnTo>
                  <a:pt x="20400" y="14097"/>
                </a:lnTo>
                <a:lnTo>
                  <a:pt x="20238" y="14238"/>
                </a:lnTo>
                <a:lnTo>
                  <a:pt x="20077" y="14318"/>
                </a:lnTo>
                <a:lnTo>
                  <a:pt x="19997" y="14338"/>
                </a:lnTo>
                <a:lnTo>
                  <a:pt x="19896" y="14358"/>
                </a:lnTo>
                <a:lnTo>
                  <a:pt x="19795" y="14338"/>
                </a:lnTo>
                <a:lnTo>
                  <a:pt x="19735" y="14298"/>
                </a:lnTo>
                <a:lnTo>
                  <a:pt x="19715" y="14258"/>
                </a:lnTo>
                <a:lnTo>
                  <a:pt x="19715" y="14217"/>
                </a:lnTo>
                <a:lnTo>
                  <a:pt x="19715" y="14097"/>
                </a:lnTo>
                <a:lnTo>
                  <a:pt x="19695" y="14016"/>
                </a:lnTo>
                <a:lnTo>
                  <a:pt x="19654" y="13915"/>
                </a:lnTo>
                <a:lnTo>
                  <a:pt x="19594" y="13835"/>
                </a:lnTo>
                <a:lnTo>
                  <a:pt x="19493" y="13754"/>
                </a:lnTo>
                <a:lnTo>
                  <a:pt x="19393" y="13694"/>
                </a:lnTo>
                <a:lnTo>
                  <a:pt x="19252" y="13654"/>
                </a:lnTo>
                <a:lnTo>
                  <a:pt x="19030" y="13654"/>
                </a:lnTo>
                <a:lnTo>
                  <a:pt x="18950" y="13674"/>
                </a:lnTo>
                <a:lnTo>
                  <a:pt x="18849" y="13714"/>
                </a:lnTo>
                <a:lnTo>
                  <a:pt x="18789" y="13754"/>
                </a:lnTo>
                <a:lnTo>
                  <a:pt x="18728" y="13815"/>
                </a:lnTo>
                <a:lnTo>
                  <a:pt x="18668" y="13895"/>
                </a:lnTo>
                <a:lnTo>
                  <a:pt x="18627" y="13976"/>
                </a:lnTo>
                <a:lnTo>
                  <a:pt x="18607" y="14056"/>
                </a:lnTo>
                <a:lnTo>
                  <a:pt x="18547" y="14298"/>
                </a:lnTo>
                <a:lnTo>
                  <a:pt x="18486" y="14419"/>
                </a:lnTo>
                <a:lnTo>
                  <a:pt x="18406" y="14540"/>
                </a:lnTo>
                <a:lnTo>
                  <a:pt x="18325" y="14681"/>
                </a:lnTo>
                <a:lnTo>
                  <a:pt x="18205" y="14781"/>
                </a:lnTo>
                <a:lnTo>
                  <a:pt x="18043" y="14862"/>
                </a:lnTo>
                <a:lnTo>
                  <a:pt x="17882" y="14942"/>
                </a:lnTo>
                <a:lnTo>
                  <a:pt x="17641" y="14942"/>
                </a:lnTo>
                <a:lnTo>
                  <a:pt x="17540" y="14882"/>
                </a:lnTo>
                <a:lnTo>
                  <a:pt x="17439" y="14822"/>
                </a:lnTo>
                <a:lnTo>
                  <a:pt x="17339" y="14721"/>
                </a:lnTo>
                <a:lnTo>
                  <a:pt x="17278" y="14620"/>
                </a:lnTo>
                <a:lnTo>
                  <a:pt x="17258" y="14499"/>
                </a:lnTo>
                <a:lnTo>
                  <a:pt x="17258" y="14399"/>
                </a:lnTo>
                <a:lnTo>
                  <a:pt x="17278" y="14298"/>
                </a:lnTo>
                <a:lnTo>
                  <a:pt x="17298" y="14177"/>
                </a:lnTo>
                <a:lnTo>
                  <a:pt x="17298" y="14076"/>
                </a:lnTo>
                <a:lnTo>
                  <a:pt x="17278" y="13976"/>
                </a:lnTo>
                <a:lnTo>
                  <a:pt x="17218" y="13875"/>
                </a:lnTo>
                <a:lnTo>
                  <a:pt x="17137" y="13774"/>
                </a:lnTo>
                <a:lnTo>
                  <a:pt x="17016" y="13714"/>
                </a:lnTo>
                <a:lnTo>
                  <a:pt x="16896" y="13674"/>
                </a:lnTo>
                <a:lnTo>
                  <a:pt x="16775" y="13654"/>
                </a:lnTo>
                <a:lnTo>
                  <a:pt x="16674" y="13654"/>
                </a:lnTo>
                <a:lnTo>
                  <a:pt x="16594" y="13694"/>
                </a:lnTo>
                <a:lnTo>
                  <a:pt x="16493" y="13734"/>
                </a:lnTo>
                <a:lnTo>
                  <a:pt x="16432" y="13795"/>
                </a:lnTo>
                <a:lnTo>
                  <a:pt x="16211" y="13996"/>
                </a:lnTo>
                <a:lnTo>
                  <a:pt x="16090" y="14097"/>
                </a:lnTo>
                <a:lnTo>
                  <a:pt x="15969" y="14177"/>
                </a:lnTo>
                <a:lnTo>
                  <a:pt x="15869" y="14217"/>
                </a:lnTo>
                <a:lnTo>
                  <a:pt x="15728" y="14238"/>
                </a:lnTo>
                <a:lnTo>
                  <a:pt x="15667" y="14217"/>
                </a:lnTo>
                <a:lnTo>
                  <a:pt x="15667" y="14097"/>
                </a:lnTo>
                <a:lnTo>
                  <a:pt x="15647" y="13996"/>
                </a:lnTo>
                <a:lnTo>
                  <a:pt x="15587" y="13875"/>
                </a:lnTo>
                <a:lnTo>
                  <a:pt x="15526" y="13774"/>
                </a:lnTo>
                <a:lnTo>
                  <a:pt x="15446" y="13714"/>
                </a:lnTo>
                <a:lnTo>
                  <a:pt x="15345" y="13654"/>
                </a:lnTo>
                <a:lnTo>
                  <a:pt x="15265" y="13613"/>
                </a:lnTo>
                <a:lnTo>
                  <a:pt x="15083" y="13613"/>
                </a:lnTo>
                <a:lnTo>
                  <a:pt x="14983" y="13654"/>
                </a:lnTo>
                <a:lnTo>
                  <a:pt x="14902" y="13694"/>
                </a:lnTo>
                <a:lnTo>
                  <a:pt x="14821" y="13774"/>
                </a:lnTo>
                <a:lnTo>
                  <a:pt x="14258" y="14399"/>
                </a:lnTo>
                <a:lnTo>
                  <a:pt x="14076" y="14258"/>
                </a:lnTo>
                <a:lnTo>
                  <a:pt x="13996" y="14197"/>
                </a:lnTo>
                <a:lnTo>
                  <a:pt x="13915" y="14157"/>
                </a:lnTo>
                <a:lnTo>
                  <a:pt x="13815" y="14137"/>
                </a:lnTo>
                <a:lnTo>
                  <a:pt x="13734" y="14117"/>
                </a:lnTo>
                <a:lnTo>
                  <a:pt x="13613" y="14137"/>
                </a:lnTo>
                <a:lnTo>
                  <a:pt x="13492" y="14177"/>
                </a:lnTo>
                <a:lnTo>
                  <a:pt x="13392" y="14258"/>
                </a:lnTo>
                <a:lnTo>
                  <a:pt x="13311" y="14358"/>
                </a:lnTo>
                <a:lnTo>
                  <a:pt x="13271" y="14439"/>
                </a:lnTo>
                <a:lnTo>
                  <a:pt x="13251" y="14499"/>
                </a:lnTo>
                <a:lnTo>
                  <a:pt x="13231" y="14580"/>
                </a:lnTo>
                <a:lnTo>
                  <a:pt x="13231" y="14660"/>
                </a:lnTo>
                <a:lnTo>
                  <a:pt x="13210" y="14640"/>
                </a:lnTo>
                <a:lnTo>
                  <a:pt x="13130" y="14620"/>
                </a:lnTo>
                <a:lnTo>
                  <a:pt x="13009" y="14560"/>
                </a:lnTo>
                <a:lnTo>
                  <a:pt x="12888" y="14479"/>
                </a:lnTo>
                <a:lnTo>
                  <a:pt x="12788" y="14419"/>
                </a:lnTo>
                <a:lnTo>
                  <a:pt x="12586" y="14298"/>
                </a:lnTo>
                <a:lnTo>
                  <a:pt x="12385" y="14217"/>
                </a:lnTo>
                <a:lnTo>
                  <a:pt x="12163" y="14177"/>
                </a:lnTo>
                <a:lnTo>
                  <a:pt x="11942" y="14137"/>
                </a:lnTo>
                <a:lnTo>
                  <a:pt x="11922" y="14137"/>
                </a:lnTo>
                <a:lnTo>
                  <a:pt x="11821" y="14157"/>
                </a:lnTo>
                <a:lnTo>
                  <a:pt x="11720" y="14177"/>
                </a:lnTo>
                <a:lnTo>
                  <a:pt x="11519" y="14238"/>
                </a:lnTo>
                <a:lnTo>
                  <a:pt x="11358" y="14338"/>
                </a:lnTo>
                <a:lnTo>
                  <a:pt x="11217" y="14439"/>
                </a:lnTo>
                <a:lnTo>
                  <a:pt x="11036" y="14580"/>
                </a:lnTo>
                <a:lnTo>
                  <a:pt x="10915" y="14660"/>
                </a:lnTo>
                <a:lnTo>
                  <a:pt x="10854" y="14701"/>
                </a:lnTo>
                <a:lnTo>
                  <a:pt x="10754" y="14741"/>
                </a:lnTo>
                <a:lnTo>
                  <a:pt x="10754" y="14741"/>
                </a:lnTo>
                <a:lnTo>
                  <a:pt x="10774" y="14620"/>
                </a:lnTo>
                <a:lnTo>
                  <a:pt x="10734" y="14479"/>
                </a:lnTo>
                <a:lnTo>
                  <a:pt x="10653" y="14379"/>
                </a:lnTo>
                <a:lnTo>
                  <a:pt x="10552" y="14298"/>
                </a:lnTo>
                <a:lnTo>
                  <a:pt x="10432" y="14238"/>
                </a:lnTo>
                <a:lnTo>
                  <a:pt x="10311" y="14217"/>
                </a:lnTo>
                <a:lnTo>
                  <a:pt x="10230" y="14238"/>
                </a:lnTo>
                <a:lnTo>
                  <a:pt x="10150" y="14258"/>
                </a:lnTo>
                <a:lnTo>
                  <a:pt x="10089" y="14298"/>
                </a:lnTo>
                <a:lnTo>
                  <a:pt x="10029" y="14358"/>
                </a:lnTo>
                <a:lnTo>
                  <a:pt x="9968" y="14439"/>
                </a:lnTo>
                <a:lnTo>
                  <a:pt x="9405" y="15144"/>
                </a:lnTo>
                <a:lnTo>
                  <a:pt x="8116" y="15385"/>
                </a:lnTo>
                <a:lnTo>
                  <a:pt x="7995" y="15426"/>
                </a:lnTo>
                <a:lnTo>
                  <a:pt x="8015" y="15244"/>
                </a:lnTo>
                <a:lnTo>
                  <a:pt x="8035" y="15063"/>
                </a:lnTo>
                <a:lnTo>
                  <a:pt x="8035" y="14721"/>
                </a:lnTo>
                <a:lnTo>
                  <a:pt x="7995" y="14379"/>
                </a:lnTo>
                <a:lnTo>
                  <a:pt x="7955" y="14036"/>
                </a:lnTo>
                <a:lnTo>
                  <a:pt x="7894" y="13694"/>
                </a:lnTo>
                <a:lnTo>
                  <a:pt x="7894" y="13633"/>
                </a:lnTo>
                <a:lnTo>
                  <a:pt x="7854" y="13593"/>
                </a:lnTo>
                <a:lnTo>
                  <a:pt x="7794" y="13513"/>
                </a:lnTo>
                <a:lnTo>
                  <a:pt x="7693" y="13452"/>
                </a:lnTo>
                <a:lnTo>
                  <a:pt x="7592" y="13432"/>
                </a:lnTo>
                <a:lnTo>
                  <a:pt x="7491" y="13452"/>
                </a:lnTo>
                <a:lnTo>
                  <a:pt x="7411" y="13513"/>
                </a:lnTo>
                <a:lnTo>
                  <a:pt x="7351" y="13593"/>
                </a:lnTo>
                <a:lnTo>
                  <a:pt x="7351" y="13654"/>
                </a:lnTo>
                <a:lnTo>
                  <a:pt x="7330" y="13714"/>
                </a:lnTo>
                <a:lnTo>
                  <a:pt x="7351" y="14056"/>
                </a:lnTo>
                <a:lnTo>
                  <a:pt x="7371" y="14419"/>
                </a:lnTo>
                <a:lnTo>
                  <a:pt x="7391" y="14781"/>
                </a:lnTo>
                <a:lnTo>
                  <a:pt x="7451" y="15144"/>
                </a:lnTo>
                <a:lnTo>
                  <a:pt x="7491" y="15325"/>
                </a:lnTo>
                <a:lnTo>
                  <a:pt x="7552" y="15506"/>
                </a:lnTo>
                <a:lnTo>
                  <a:pt x="6746" y="15667"/>
                </a:lnTo>
                <a:lnTo>
                  <a:pt x="6646" y="15647"/>
                </a:lnTo>
                <a:lnTo>
                  <a:pt x="6525" y="15224"/>
                </a:lnTo>
                <a:lnTo>
                  <a:pt x="6424" y="14721"/>
                </a:lnTo>
                <a:lnTo>
                  <a:pt x="6364" y="14338"/>
                </a:lnTo>
                <a:lnTo>
                  <a:pt x="6324" y="13956"/>
                </a:lnTo>
                <a:lnTo>
                  <a:pt x="6283" y="13633"/>
                </a:lnTo>
                <a:lnTo>
                  <a:pt x="6243" y="13311"/>
                </a:lnTo>
                <a:lnTo>
                  <a:pt x="6183" y="13009"/>
                </a:lnTo>
                <a:lnTo>
                  <a:pt x="6102" y="12687"/>
                </a:lnTo>
                <a:lnTo>
                  <a:pt x="6062" y="12606"/>
                </a:lnTo>
                <a:lnTo>
                  <a:pt x="5981" y="12546"/>
                </a:lnTo>
                <a:lnTo>
                  <a:pt x="5901" y="12506"/>
                </a:lnTo>
                <a:lnTo>
                  <a:pt x="5820" y="12486"/>
                </a:lnTo>
                <a:lnTo>
                  <a:pt x="5740" y="12506"/>
                </a:lnTo>
                <a:lnTo>
                  <a:pt x="5679" y="12526"/>
                </a:lnTo>
                <a:lnTo>
                  <a:pt x="5619" y="12566"/>
                </a:lnTo>
                <a:lnTo>
                  <a:pt x="5578" y="12627"/>
                </a:lnTo>
                <a:lnTo>
                  <a:pt x="5458" y="12868"/>
                </a:lnTo>
                <a:lnTo>
                  <a:pt x="5377" y="13130"/>
                </a:lnTo>
                <a:lnTo>
                  <a:pt x="5317" y="13392"/>
                </a:lnTo>
                <a:lnTo>
                  <a:pt x="5276" y="13654"/>
                </a:lnTo>
                <a:lnTo>
                  <a:pt x="5276" y="13936"/>
                </a:lnTo>
                <a:lnTo>
                  <a:pt x="5276" y="14197"/>
                </a:lnTo>
                <a:lnTo>
                  <a:pt x="5317" y="14721"/>
                </a:lnTo>
                <a:lnTo>
                  <a:pt x="5337" y="14862"/>
                </a:lnTo>
                <a:lnTo>
                  <a:pt x="5417" y="15385"/>
                </a:lnTo>
                <a:lnTo>
                  <a:pt x="5458" y="15647"/>
                </a:lnTo>
                <a:lnTo>
                  <a:pt x="5518" y="15909"/>
                </a:lnTo>
                <a:lnTo>
                  <a:pt x="5276" y="16131"/>
                </a:lnTo>
                <a:lnTo>
                  <a:pt x="5115" y="16271"/>
                </a:lnTo>
                <a:lnTo>
                  <a:pt x="4974" y="16392"/>
                </a:lnTo>
                <a:lnTo>
                  <a:pt x="4813" y="16473"/>
                </a:lnTo>
                <a:lnTo>
                  <a:pt x="4733" y="16513"/>
                </a:lnTo>
                <a:lnTo>
                  <a:pt x="4551" y="16513"/>
                </a:lnTo>
                <a:lnTo>
                  <a:pt x="4531" y="16473"/>
                </a:lnTo>
                <a:lnTo>
                  <a:pt x="4491" y="16433"/>
                </a:lnTo>
                <a:lnTo>
                  <a:pt x="4431" y="16312"/>
                </a:lnTo>
                <a:lnTo>
                  <a:pt x="4330" y="16171"/>
                </a:lnTo>
                <a:lnTo>
                  <a:pt x="4290" y="16110"/>
                </a:lnTo>
                <a:lnTo>
                  <a:pt x="4229" y="16070"/>
                </a:lnTo>
                <a:lnTo>
                  <a:pt x="4149" y="16010"/>
                </a:lnTo>
                <a:lnTo>
                  <a:pt x="4048" y="15969"/>
                </a:lnTo>
                <a:lnTo>
                  <a:pt x="3947" y="15949"/>
                </a:lnTo>
                <a:lnTo>
                  <a:pt x="3726" y="15949"/>
                </a:lnTo>
                <a:lnTo>
                  <a:pt x="3605" y="15990"/>
                </a:lnTo>
                <a:lnTo>
                  <a:pt x="3484" y="16030"/>
                </a:lnTo>
                <a:lnTo>
                  <a:pt x="3404" y="16070"/>
                </a:lnTo>
                <a:lnTo>
                  <a:pt x="3283" y="16131"/>
                </a:lnTo>
                <a:lnTo>
                  <a:pt x="3242" y="16151"/>
                </a:lnTo>
                <a:lnTo>
                  <a:pt x="3142" y="16151"/>
                </a:lnTo>
                <a:lnTo>
                  <a:pt x="3021" y="16110"/>
                </a:lnTo>
                <a:lnTo>
                  <a:pt x="2920" y="16050"/>
                </a:lnTo>
                <a:lnTo>
                  <a:pt x="2860" y="15969"/>
                </a:lnTo>
                <a:lnTo>
                  <a:pt x="2840" y="15909"/>
                </a:lnTo>
                <a:lnTo>
                  <a:pt x="2820" y="15849"/>
                </a:lnTo>
                <a:lnTo>
                  <a:pt x="2820" y="15768"/>
                </a:lnTo>
                <a:lnTo>
                  <a:pt x="2779" y="15687"/>
                </a:lnTo>
                <a:lnTo>
                  <a:pt x="2759" y="15607"/>
                </a:lnTo>
                <a:lnTo>
                  <a:pt x="2699" y="15547"/>
                </a:lnTo>
                <a:lnTo>
                  <a:pt x="2739" y="15224"/>
                </a:lnTo>
                <a:lnTo>
                  <a:pt x="2739" y="14902"/>
                </a:lnTo>
                <a:lnTo>
                  <a:pt x="2739" y="14278"/>
                </a:lnTo>
                <a:lnTo>
                  <a:pt x="2739" y="13694"/>
                </a:lnTo>
                <a:lnTo>
                  <a:pt x="2759" y="13412"/>
                </a:lnTo>
                <a:lnTo>
                  <a:pt x="2779" y="13110"/>
                </a:lnTo>
                <a:lnTo>
                  <a:pt x="2779" y="13049"/>
                </a:lnTo>
                <a:lnTo>
                  <a:pt x="2739" y="12989"/>
                </a:lnTo>
                <a:lnTo>
                  <a:pt x="2679" y="12949"/>
                </a:lnTo>
                <a:lnTo>
                  <a:pt x="2598" y="12929"/>
                </a:lnTo>
                <a:lnTo>
                  <a:pt x="2538" y="12929"/>
                </a:lnTo>
                <a:lnTo>
                  <a:pt x="2497" y="12969"/>
                </a:lnTo>
                <a:lnTo>
                  <a:pt x="2437" y="13009"/>
                </a:lnTo>
                <a:lnTo>
                  <a:pt x="2417" y="13049"/>
                </a:lnTo>
                <a:lnTo>
                  <a:pt x="2276" y="13593"/>
                </a:lnTo>
                <a:lnTo>
                  <a:pt x="2215" y="13895"/>
                </a:lnTo>
                <a:lnTo>
                  <a:pt x="2155" y="14197"/>
                </a:lnTo>
                <a:lnTo>
                  <a:pt x="2135" y="14499"/>
                </a:lnTo>
                <a:lnTo>
                  <a:pt x="2115" y="14801"/>
                </a:lnTo>
                <a:lnTo>
                  <a:pt x="2135" y="15124"/>
                </a:lnTo>
                <a:lnTo>
                  <a:pt x="2195" y="15426"/>
                </a:lnTo>
                <a:lnTo>
                  <a:pt x="2095" y="15466"/>
                </a:lnTo>
                <a:lnTo>
                  <a:pt x="2014" y="15526"/>
                </a:lnTo>
                <a:lnTo>
                  <a:pt x="1954" y="15627"/>
                </a:lnTo>
                <a:lnTo>
                  <a:pt x="1893" y="15708"/>
                </a:lnTo>
                <a:lnTo>
                  <a:pt x="1732" y="16131"/>
                </a:lnTo>
                <a:lnTo>
                  <a:pt x="1631" y="15627"/>
                </a:lnTo>
                <a:lnTo>
                  <a:pt x="1531" y="15124"/>
                </a:lnTo>
                <a:lnTo>
                  <a:pt x="1450" y="14721"/>
                </a:lnTo>
                <a:lnTo>
                  <a:pt x="1470" y="14660"/>
                </a:lnTo>
                <a:lnTo>
                  <a:pt x="1491" y="14600"/>
                </a:lnTo>
                <a:lnTo>
                  <a:pt x="1531" y="14097"/>
                </a:lnTo>
                <a:lnTo>
                  <a:pt x="1591" y="13654"/>
                </a:lnTo>
                <a:lnTo>
                  <a:pt x="1672" y="13251"/>
                </a:lnTo>
                <a:lnTo>
                  <a:pt x="1793" y="12888"/>
                </a:lnTo>
                <a:lnTo>
                  <a:pt x="1853" y="12929"/>
                </a:lnTo>
                <a:lnTo>
                  <a:pt x="1934" y="12969"/>
                </a:lnTo>
                <a:lnTo>
                  <a:pt x="2014" y="12969"/>
                </a:lnTo>
                <a:lnTo>
                  <a:pt x="2095" y="12989"/>
                </a:lnTo>
                <a:lnTo>
                  <a:pt x="2215" y="12969"/>
                </a:lnTo>
                <a:lnTo>
                  <a:pt x="2336" y="12929"/>
                </a:lnTo>
                <a:lnTo>
                  <a:pt x="2437" y="12848"/>
                </a:lnTo>
                <a:lnTo>
                  <a:pt x="2518" y="12747"/>
                </a:lnTo>
                <a:lnTo>
                  <a:pt x="3122" y="11841"/>
                </a:lnTo>
                <a:lnTo>
                  <a:pt x="3242" y="11902"/>
                </a:lnTo>
                <a:lnTo>
                  <a:pt x="3504" y="11902"/>
                </a:lnTo>
                <a:lnTo>
                  <a:pt x="3605" y="11841"/>
                </a:lnTo>
                <a:lnTo>
                  <a:pt x="3706" y="11761"/>
                </a:lnTo>
                <a:lnTo>
                  <a:pt x="3786" y="11640"/>
                </a:lnTo>
                <a:lnTo>
                  <a:pt x="3887" y="11499"/>
                </a:lnTo>
                <a:lnTo>
                  <a:pt x="4028" y="11378"/>
                </a:lnTo>
                <a:lnTo>
                  <a:pt x="4189" y="11277"/>
                </a:lnTo>
                <a:lnTo>
                  <a:pt x="4350" y="11217"/>
                </a:lnTo>
                <a:lnTo>
                  <a:pt x="4551" y="11157"/>
                </a:lnTo>
                <a:lnTo>
                  <a:pt x="4753" y="11116"/>
                </a:lnTo>
                <a:lnTo>
                  <a:pt x="5156" y="11056"/>
                </a:lnTo>
                <a:lnTo>
                  <a:pt x="5478" y="11016"/>
                </a:lnTo>
                <a:lnTo>
                  <a:pt x="5760" y="10955"/>
                </a:lnTo>
                <a:lnTo>
                  <a:pt x="6082" y="10855"/>
                </a:lnTo>
                <a:lnTo>
                  <a:pt x="6243" y="10794"/>
                </a:lnTo>
                <a:lnTo>
                  <a:pt x="6404" y="10714"/>
                </a:lnTo>
                <a:lnTo>
                  <a:pt x="6565" y="10613"/>
                </a:lnTo>
                <a:lnTo>
                  <a:pt x="6726" y="10512"/>
                </a:lnTo>
                <a:lnTo>
                  <a:pt x="6867" y="10573"/>
                </a:lnTo>
                <a:lnTo>
                  <a:pt x="7028" y="10633"/>
                </a:lnTo>
                <a:lnTo>
                  <a:pt x="7189" y="10673"/>
                </a:lnTo>
                <a:lnTo>
                  <a:pt x="7451" y="10673"/>
                </a:lnTo>
                <a:lnTo>
                  <a:pt x="7612" y="10653"/>
                </a:lnTo>
                <a:lnTo>
                  <a:pt x="7753" y="10613"/>
                </a:lnTo>
                <a:lnTo>
                  <a:pt x="7894" y="10552"/>
                </a:lnTo>
                <a:lnTo>
                  <a:pt x="8035" y="10472"/>
                </a:lnTo>
                <a:lnTo>
                  <a:pt x="8156" y="10371"/>
                </a:lnTo>
                <a:lnTo>
                  <a:pt x="8297" y="10250"/>
                </a:lnTo>
                <a:lnTo>
                  <a:pt x="8418" y="10109"/>
                </a:lnTo>
                <a:lnTo>
                  <a:pt x="8539" y="9948"/>
                </a:lnTo>
                <a:lnTo>
                  <a:pt x="8680" y="9989"/>
                </a:lnTo>
                <a:lnTo>
                  <a:pt x="8841" y="10009"/>
                </a:lnTo>
                <a:lnTo>
                  <a:pt x="9002" y="10029"/>
                </a:lnTo>
                <a:lnTo>
                  <a:pt x="9183" y="10049"/>
                </a:lnTo>
                <a:lnTo>
                  <a:pt x="9566" y="10029"/>
                </a:lnTo>
                <a:lnTo>
                  <a:pt x="9948" y="9968"/>
                </a:lnTo>
                <a:lnTo>
                  <a:pt x="10452" y="9888"/>
                </a:lnTo>
                <a:lnTo>
                  <a:pt x="10935" y="9767"/>
                </a:lnTo>
                <a:lnTo>
                  <a:pt x="11418" y="9626"/>
                </a:lnTo>
                <a:lnTo>
                  <a:pt x="11902" y="9465"/>
                </a:lnTo>
                <a:lnTo>
                  <a:pt x="11982" y="9546"/>
                </a:lnTo>
                <a:lnTo>
                  <a:pt x="12063" y="9626"/>
                </a:lnTo>
                <a:lnTo>
                  <a:pt x="12163" y="9687"/>
                </a:lnTo>
                <a:lnTo>
                  <a:pt x="12264" y="9747"/>
                </a:lnTo>
                <a:lnTo>
                  <a:pt x="12365" y="9787"/>
                </a:lnTo>
                <a:lnTo>
                  <a:pt x="12486" y="9827"/>
                </a:lnTo>
                <a:lnTo>
                  <a:pt x="12586" y="9848"/>
                </a:lnTo>
                <a:lnTo>
                  <a:pt x="12707" y="9868"/>
                </a:lnTo>
                <a:lnTo>
                  <a:pt x="12908" y="9868"/>
                </a:lnTo>
                <a:lnTo>
                  <a:pt x="13049" y="9848"/>
                </a:lnTo>
                <a:lnTo>
                  <a:pt x="13170" y="9807"/>
                </a:lnTo>
                <a:lnTo>
                  <a:pt x="13291" y="9767"/>
                </a:lnTo>
                <a:lnTo>
                  <a:pt x="13392" y="9687"/>
                </a:lnTo>
                <a:lnTo>
                  <a:pt x="13513" y="9626"/>
                </a:lnTo>
                <a:lnTo>
                  <a:pt x="13633" y="9525"/>
                </a:lnTo>
                <a:lnTo>
                  <a:pt x="13734" y="9425"/>
                </a:lnTo>
                <a:lnTo>
                  <a:pt x="13895" y="9525"/>
                </a:lnTo>
                <a:lnTo>
                  <a:pt x="14056" y="9586"/>
                </a:lnTo>
                <a:lnTo>
                  <a:pt x="14258" y="9646"/>
                </a:lnTo>
                <a:lnTo>
                  <a:pt x="14479" y="9666"/>
                </a:lnTo>
                <a:lnTo>
                  <a:pt x="14620" y="9666"/>
                </a:lnTo>
                <a:lnTo>
                  <a:pt x="14761" y="9626"/>
                </a:lnTo>
                <a:lnTo>
                  <a:pt x="14882" y="9586"/>
                </a:lnTo>
                <a:lnTo>
                  <a:pt x="15023" y="9546"/>
                </a:lnTo>
                <a:lnTo>
                  <a:pt x="15124" y="9586"/>
                </a:lnTo>
                <a:lnTo>
                  <a:pt x="15224" y="9626"/>
                </a:lnTo>
                <a:lnTo>
                  <a:pt x="15325" y="9626"/>
                </a:lnTo>
                <a:lnTo>
                  <a:pt x="15426" y="9646"/>
                </a:lnTo>
                <a:lnTo>
                  <a:pt x="15546" y="9626"/>
                </a:lnTo>
                <a:lnTo>
                  <a:pt x="15667" y="9606"/>
                </a:lnTo>
                <a:lnTo>
                  <a:pt x="15889" y="9505"/>
                </a:lnTo>
                <a:lnTo>
                  <a:pt x="16070" y="9405"/>
                </a:lnTo>
                <a:lnTo>
                  <a:pt x="16211" y="9264"/>
                </a:lnTo>
                <a:lnTo>
                  <a:pt x="16352" y="9143"/>
                </a:lnTo>
                <a:lnTo>
                  <a:pt x="16392" y="9103"/>
                </a:lnTo>
                <a:lnTo>
                  <a:pt x="16412" y="9062"/>
                </a:lnTo>
                <a:close/>
                <a:moveTo>
                  <a:pt x="9243" y="17218"/>
                </a:moveTo>
                <a:lnTo>
                  <a:pt x="9102" y="17238"/>
                </a:lnTo>
                <a:lnTo>
                  <a:pt x="8982" y="17278"/>
                </a:lnTo>
                <a:lnTo>
                  <a:pt x="8861" y="17319"/>
                </a:lnTo>
                <a:lnTo>
                  <a:pt x="8740" y="17379"/>
                </a:lnTo>
                <a:lnTo>
                  <a:pt x="8619" y="17439"/>
                </a:lnTo>
                <a:lnTo>
                  <a:pt x="8518" y="17520"/>
                </a:lnTo>
                <a:lnTo>
                  <a:pt x="8418" y="17621"/>
                </a:lnTo>
                <a:lnTo>
                  <a:pt x="8317" y="17721"/>
                </a:lnTo>
                <a:lnTo>
                  <a:pt x="8237" y="17822"/>
                </a:lnTo>
                <a:lnTo>
                  <a:pt x="8176" y="17943"/>
                </a:lnTo>
                <a:lnTo>
                  <a:pt x="8116" y="18064"/>
                </a:lnTo>
                <a:lnTo>
                  <a:pt x="8075" y="18185"/>
                </a:lnTo>
                <a:lnTo>
                  <a:pt x="8035" y="18305"/>
                </a:lnTo>
                <a:lnTo>
                  <a:pt x="8035" y="18426"/>
                </a:lnTo>
                <a:lnTo>
                  <a:pt x="8015" y="18567"/>
                </a:lnTo>
                <a:lnTo>
                  <a:pt x="8035" y="18748"/>
                </a:lnTo>
                <a:lnTo>
                  <a:pt x="8075" y="18950"/>
                </a:lnTo>
                <a:lnTo>
                  <a:pt x="8136" y="19131"/>
                </a:lnTo>
                <a:lnTo>
                  <a:pt x="8216" y="19292"/>
                </a:lnTo>
                <a:lnTo>
                  <a:pt x="8317" y="19453"/>
                </a:lnTo>
                <a:lnTo>
                  <a:pt x="8438" y="19594"/>
                </a:lnTo>
                <a:lnTo>
                  <a:pt x="8579" y="19715"/>
                </a:lnTo>
                <a:lnTo>
                  <a:pt x="8740" y="19836"/>
                </a:lnTo>
                <a:lnTo>
                  <a:pt x="8901" y="19916"/>
                </a:lnTo>
                <a:lnTo>
                  <a:pt x="9082" y="19977"/>
                </a:lnTo>
                <a:lnTo>
                  <a:pt x="9243" y="19997"/>
                </a:lnTo>
                <a:lnTo>
                  <a:pt x="9425" y="20017"/>
                </a:lnTo>
                <a:lnTo>
                  <a:pt x="9626" y="19997"/>
                </a:lnTo>
                <a:lnTo>
                  <a:pt x="9787" y="19977"/>
                </a:lnTo>
                <a:lnTo>
                  <a:pt x="9928" y="19916"/>
                </a:lnTo>
                <a:lnTo>
                  <a:pt x="10049" y="19876"/>
                </a:lnTo>
                <a:lnTo>
                  <a:pt x="10150" y="19816"/>
                </a:lnTo>
                <a:lnTo>
                  <a:pt x="10270" y="19735"/>
                </a:lnTo>
                <a:lnTo>
                  <a:pt x="10371" y="19655"/>
                </a:lnTo>
                <a:lnTo>
                  <a:pt x="10452" y="19554"/>
                </a:lnTo>
                <a:lnTo>
                  <a:pt x="10532" y="19453"/>
                </a:lnTo>
                <a:lnTo>
                  <a:pt x="10613" y="19332"/>
                </a:lnTo>
                <a:lnTo>
                  <a:pt x="10673" y="19212"/>
                </a:lnTo>
                <a:lnTo>
                  <a:pt x="10734" y="19091"/>
                </a:lnTo>
                <a:lnTo>
                  <a:pt x="10754" y="18970"/>
                </a:lnTo>
                <a:lnTo>
                  <a:pt x="10794" y="18829"/>
                </a:lnTo>
                <a:lnTo>
                  <a:pt x="10794" y="18688"/>
                </a:lnTo>
                <a:lnTo>
                  <a:pt x="10794" y="18547"/>
                </a:lnTo>
                <a:lnTo>
                  <a:pt x="10774" y="18426"/>
                </a:lnTo>
                <a:lnTo>
                  <a:pt x="10754" y="18285"/>
                </a:lnTo>
                <a:lnTo>
                  <a:pt x="10693" y="18124"/>
                </a:lnTo>
                <a:lnTo>
                  <a:pt x="10633" y="17983"/>
                </a:lnTo>
                <a:lnTo>
                  <a:pt x="10552" y="17862"/>
                </a:lnTo>
                <a:lnTo>
                  <a:pt x="10452" y="17741"/>
                </a:lnTo>
                <a:lnTo>
                  <a:pt x="10331" y="17601"/>
                </a:lnTo>
                <a:lnTo>
                  <a:pt x="10230" y="17520"/>
                </a:lnTo>
                <a:lnTo>
                  <a:pt x="10129" y="17439"/>
                </a:lnTo>
                <a:lnTo>
                  <a:pt x="10009" y="17379"/>
                </a:lnTo>
                <a:lnTo>
                  <a:pt x="9888" y="17319"/>
                </a:lnTo>
                <a:lnTo>
                  <a:pt x="9767" y="17258"/>
                </a:lnTo>
                <a:lnTo>
                  <a:pt x="9646" y="17238"/>
                </a:lnTo>
                <a:lnTo>
                  <a:pt x="9505" y="17218"/>
                </a:lnTo>
                <a:close/>
                <a:moveTo>
                  <a:pt x="18587" y="17218"/>
                </a:moveTo>
                <a:lnTo>
                  <a:pt x="18406" y="17238"/>
                </a:lnTo>
                <a:lnTo>
                  <a:pt x="18225" y="17258"/>
                </a:lnTo>
                <a:lnTo>
                  <a:pt x="18064" y="17319"/>
                </a:lnTo>
                <a:lnTo>
                  <a:pt x="17903" y="17399"/>
                </a:lnTo>
                <a:lnTo>
                  <a:pt x="17762" y="17500"/>
                </a:lnTo>
                <a:lnTo>
                  <a:pt x="17621" y="17621"/>
                </a:lnTo>
                <a:lnTo>
                  <a:pt x="17500" y="17762"/>
                </a:lnTo>
                <a:lnTo>
                  <a:pt x="17399" y="17903"/>
                </a:lnTo>
                <a:lnTo>
                  <a:pt x="17319" y="18064"/>
                </a:lnTo>
                <a:lnTo>
                  <a:pt x="17258" y="18225"/>
                </a:lnTo>
                <a:lnTo>
                  <a:pt x="17238" y="18406"/>
                </a:lnTo>
                <a:lnTo>
                  <a:pt x="17218" y="18607"/>
                </a:lnTo>
                <a:lnTo>
                  <a:pt x="17218" y="18789"/>
                </a:lnTo>
                <a:lnTo>
                  <a:pt x="17278" y="19010"/>
                </a:lnTo>
                <a:lnTo>
                  <a:pt x="17339" y="19191"/>
                </a:lnTo>
                <a:lnTo>
                  <a:pt x="17419" y="19352"/>
                </a:lnTo>
                <a:lnTo>
                  <a:pt x="17520" y="19514"/>
                </a:lnTo>
                <a:lnTo>
                  <a:pt x="17641" y="19634"/>
                </a:lnTo>
                <a:lnTo>
                  <a:pt x="17782" y="19755"/>
                </a:lnTo>
                <a:lnTo>
                  <a:pt x="17923" y="19856"/>
                </a:lnTo>
                <a:lnTo>
                  <a:pt x="18084" y="19936"/>
                </a:lnTo>
                <a:lnTo>
                  <a:pt x="18245" y="19977"/>
                </a:lnTo>
                <a:lnTo>
                  <a:pt x="18426" y="20017"/>
                </a:lnTo>
                <a:lnTo>
                  <a:pt x="18607" y="20037"/>
                </a:lnTo>
                <a:lnTo>
                  <a:pt x="18789" y="20017"/>
                </a:lnTo>
                <a:lnTo>
                  <a:pt x="18970" y="19997"/>
                </a:lnTo>
                <a:lnTo>
                  <a:pt x="19131" y="19936"/>
                </a:lnTo>
                <a:lnTo>
                  <a:pt x="19292" y="19856"/>
                </a:lnTo>
                <a:lnTo>
                  <a:pt x="19413" y="19775"/>
                </a:lnTo>
                <a:lnTo>
                  <a:pt x="19514" y="19695"/>
                </a:lnTo>
                <a:lnTo>
                  <a:pt x="19594" y="19594"/>
                </a:lnTo>
                <a:lnTo>
                  <a:pt x="19695" y="19493"/>
                </a:lnTo>
                <a:lnTo>
                  <a:pt x="19755" y="19393"/>
                </a:lnTo>
                <a:lnTo>
                  <a:pt x="19816" y="19272"/>
                </a:lnTo>
                <a:lnTo>
                  <a:pt x="19876" y="19171"/>
                </a:lnTo>
                <a:lnTo>
                  <a:pt x="19916" y="19030"/>
                </a:lnTo>
                <a:lnTo>
                  <a:pt x="19977" y="18688"/>
                </a:lnTo>
                <a:lnTo>
                  <a:pt x="19977" y="18668"/>
                </a:lnTo>
                <a:lnTo>
                  <a:pt x="19957" y="18507"/>
                </a:lnTo>
                <a:lnTo>
                  <a:pt x="19936" y="18366"/>
                </a:lnTo>
                <a:lnTo>
                  <a:pt x="19916" y="18225"/>
                </a:lnTo>
                <a:lnTo>
                  <a:pt x="19876" y="18104"/>
                </a:lnTo>
                <a:lnTo>
                  <a:pt x="19816" y="17983"/>
                </a:lnTo>
                <a:lnTo>
                  <a:pt x="19755" y="17862"/>
                </a:lnTo>
                <a:lnTo>
                  <a:pt x="19675" y="17762"/>
                </a:lnTo>
                <a:lnTo>
                  <a:pt x="19594" y="17661"/>
                </a:lnTo>
                <a:lnTo>
                  <a:pt x="19493" y="17560"/>
                </a:lnTo>
                <a:lnTo>
                  <a:pt x="19393" y="17480"/>
                </a:lnTo>
                <a:lnTo>
                  <a:pt x="19272" y="17399"/>
                </a:lnTo>
                <a:lnTo>
                  <a:pt x="19111" y="17319"/>
                </a:lnTo>
                <a:lnTo>
                  <a:pt x="18950" y="17258"/>
                </a:lnTo>
                <a:lnTo>
                  <a:pt x="18768" y="17238"/>
                </a:lnTo>
                <a:lnTo>
                  <a:pt x="18587" y="17218"/>
                </a:lnTo>
                <a:close/>
                <a:moveTo>
                  <a:pt x="33509" y="19554"/>
                </a:moveTo>
                <a:lnTo>
                  <a:pt x="34073" y="19735"/>
                </a:lnTo>
                <a:lnTo>
                  <a:pt x="34516" y="19876"/>
                </a:lnTo>
                <a:lnTo>
                  <a:pt x="34596" y="19896"/>
                </a:lnTo>
                <a:lnTo>
                  <a:pt x="34596" y="19997"/>
                </a:lnTo>
                <a:lnTo>
                  <a:pt x="34596" y="20098"/>
                </a:lnTo>
                <a:lnTo>
                  <a:pt x="34637" y="20198"/>
                </a:lnTo>
                <a:lnTo>
                  <a:pt x="34677" y="20279"/>
                </a:lnTo>
                <a:lnTo>
                  <a:pt x="34697" y="20319"/>
                </a:lnTo>
                <a:lnTo>
                  <a:pt x="34919" y="20641"/>
                </a:lnTo>
                <a:lnTo>
                  <a:pt x="35019" y="20802"/>
                </a:lnTo>
                <a:lnTo>
                  <a:pt x="35100" y="20984"/>
                </a:lnTo>
                <a:lnTo>
                  <a:pt x="35140" y="21145"/>
                </a:lnTo>
                <a:lnTo>
                  <a:pt x="35160" y="21326"/>
                </a:lnTo>
                <a:lnTo>
                  <a:pt x="35120" y="21487"/>
                </a:lnTo>
                <a:lnTo>
                  <a:pt x="35039" y="21668"/>
                </a:lnTo>
                <a:lnTo>
                  <a:pt x="34959" y="21829"/>
                </a:lnTo>
                <a:lnTo>
                  <a:pt x="34878" y="22011"/>
                </a:lnTo>
                <a:lnTo>
                  <a:pt x="34818" y="22192"/>
                </a:lnTo>
                <a:lnTo>
                  <a:pt x="34778" y="22393"/>
                </a:lnTo>
                <a:lnTo>
                  <a:pt x="34798" y="22715"/>
                </a:lnTo>
                <a:lnTo>
                  <a:pt x="34617" y="22715"/>
                </a:lnTo>
                <a:lnTo>
                  <a:pt x="34536" y="22736"/>
                </a:lnTo>
                <a:lnTo>
                  <a:pt x="34375" y="22796"/>
                </a:lnTo>
                <a:lnTo>
                  <a:pt x="34234" y="22877"/>
                </a:lnTo>
                <a:lnTo>
                  <a:pt x="34113" y="22977"/>
                </a:lnTo>
                <a:lnTo>
                  <a:pt x="34012" y="23078"/>
                </a:lnTo>
                <a:lnTo>
                  <a:pt x="33932" y="23199"/>
                </a:lnTo>
                <a:lnTo>
                  <a:pt x="33871" y="23340"/>
                </a:lnTo>
                <a:lnTo>
                  <a:pt x="33811" y="23461"/>
                </a:lnTo>
                <a:lnTo>
                  <a:pt x="33791" y="23622"/>
                </a:lnTo>
                <a:lnTo>
                  <a:pt x="33690" y="23601"/>
                </a:lnTo>
                <a:lnTo>
                  <a:pt x="33590" y="23581"/>
                </a:lnTo>
                <a:lnTo>
                  <a:pt x="33449" y="23601"/>
                </a:lnTo>
                <a:lnTo>
                  <a:pt x="33308" y="23642"/>
                </a:lnTo>
                <a:lnTo>
                  <a:pt x="33167" y="23682"/>
                </a:lnTo>
                <a:lnTo>
                  <a:pt x="33066" y="23722"/>
                </a:lnTo>
                <a:lnTo>
                  <a:pt x="32985" y="23783"/>
                </a:lnTo>
                <a:lnTo>
                  <a:pt x="32905" y="23863"/>
                </a:lnTo>
                <a:lnTo>
                  <a:pt x="32824" y="23763"/>
                </a:lnTo>
                <a:lnTo>
                  <a:pt x="32724" y="23682"/>
                </a:lnTo>
                <a:lnTo>
                  <a:pt x="32583" y="23642"/>
                </a:lnTo>
                <a:lnTo>
                  <a:pt x="32442" y="23622"/>
                </a:lnTo>
                <a:lnTo>
                  <a:pt x="32361" y="23622"/>
                </a:lnTo>
                <a:lnTo>
                  <a:pt x="32422" y="23158"/>
                </a:lnTo>
                <a:lnTo>
                  <a:pt x="32422" y="23058"/>
                </a:lnTo>
                <a:lnTo>
                  <a:pt x="32401" y="22957"/>
                </a:lnTo>
                <a:lnTo>
                  <a:pt x="32361" y="22877"/>
                </a:lnTo>
                <a:lnTo>
                  <a:pt x="32321" y="22816"/>
                </a:lnTo>
                <a:lnTo>
                  <a:pt x="32240" y="22736"/>
                </a:lnTo>
                <a:lnTo>
                  <a:pt x="32140" y="22675"/>
                </a:lnTo>
                <a:lnTo>
                  <a:pt x="32019" y="22655"/>
                </a:lnTo>
                <a:lnTo>
                  <a:pt x="31898" y="22635"/>
                </a:lnTo>
                <a:lnTo>
                  <a:pt x="31737" y="22655"/>
                </a:lnTo>
                <a:lnTo>
                  <a:pt x="31596" y="22715"/>
                </a:lnTo>
                <a:lnTo>
                  <a:pt x="31636" y="22393"/>
                </a:lnTo>
                <a:lnTo>
                  <a:pt x="31717" y="22091"/>
                </a:lnTo>
                <a:lnTo>
                  <a:pt x="31737" y="21990"/>
                </a:lnTo>
                <a:lnTo>
                  <a:pt x="31717" y="21870"/>
                </a:lnTo>
                <a:lnTo>
                  <a:pt x="31676" y="21769"/>
                </a:lnTo>
                <a:lnTo>
                  <a:pt x="31616" y="21668"/>
                </a:lnTo>
                <a:lnTo>
                  <a:pt x="31536" y="21588"/>
                </a:lnTo>
                <a:lnTo>
                  <a:pt x="31435" y="21527"/>
                </a:lnTo>
                <a:lnTo>
                  <a:pt x="31334" y="21487"/>
                </a:lnTo>
                <a:lnTo>
                  <a:pt x="31233" y="21467"/>
                </a:lnTo>
                <a:lnTo>
                  <a:pt x="31113" y="21487"/>
                </a:lnTo>
                <a:lnTo>
                  <a:pt x="31093" y="21386"/>
                </a:lnTo>
                <a:lnTo>
                  <a:pt x="31093" y="21286"/>
                </a:lnTo>
                <a:lnTo>
                  <a:pt x="31093" y="21145"/>
                </a:lnTo>
                <a:lnTo>
                  <a:pt x="31113" y="20984"/>
                </a:lnTo>
                <a:lnTo>
                  <a:pt x="31233" y="20943"/>
                </a:lnTo>
                <a:lnTo>
                  <a:pt x="31334" y="20883"/>
                </a:lnTo>
                <a:lnTo>
                  <a:pt x="31536" y="20722"/>
                </a:lnTo>
                <a:lnTo>
                  <a:pt x="31697" y="20541"/>
                </a:lnTo>
                <a:lnTo>
                  <a:pt x="31858" y="20339"/>
                </a:lnTo>
                <a:lnTo>
                  <a:pt x="31999" y="20138"/>
                </a:lnTo>
                <a:lnTo>
                  <a:pt x="32160" y="19977"/>
                </a:lnTo>
                <a:lnTo>
                  <a:pt x="32281" y="19856"/>
                </a:lnTo>
                <a:lnTo>
                  <a:pt x="32381" y="19896"/>
                </a:lnTo>
                <a:lnTo>
                  <a:pt x="32482" y="19916"/>
                </a:lnTo>
                <a:lnTo>
                  <a:pt x="32623" y="19896"/>
                </a:lnTo>
                <a:lnTo>
                  <a:pt x="32804" y="19836"/>
                </a:lnTo>
                <a:lnTo>
                  <a:pt x="32965" y="19755"/>
                </a:lnTo>
                <a:lnTo>
                  <a:pt x="33126" y="19755"/>
                </a:lnTo>
                <a:lnTo>
                  <a:pt x="33187" y="19735"/>
                </a:lnTo>
                <a:lnTo>
                  <a:pt x="33368" y="19655"/>
                </a:lnTo>
                <a:lnTo>
                  <a:pt x="33509" y="19554"/>
                </a:lnTo>
                <a:close/>
                <a:moveTo>
                  <a:pt x="14137" y="0"/>
                </a:moveTo>
                <a:lnTo>
                  <a:pt x="13573" y="21"/>
                </a:lnTo>
                <a:lnTo>
                  <a:pt x="13049" y="61"/>
                </a:lnTo>
                <a:lnTo>
                  <a:pt x="12526" y="121"/>
                </a:lnTo>
                <a:lnTo>
                  <a:pt x="12022" y="182"/>
                </a:lnTo>
                <a:lnTo>
                  <a:pt x="11519" y="262"/>
                </a:lnTo>
                <a:lnTo>
                  <a:pt x="11036" y="363"/>
                </a:lnTo>
                <a:lnTo>
                  <a:pt x="10572" y="464"/>
                </a:lnTo>
                <a:lnTo>
                  <a:pt x="10129" y="584"/>
                </a:lnTo>
                <a:lnTo>
                  <a:pt x="9686" y="725"/>
                </a:lnTo>
                <a:lnTo>
                  <a:pt x="9264" y="886"/>
                </a:lnTo>
                <a:lnTo>
                  <a:pt x="8861" y="1048"/>
                </a:lnTo>
                <a:lnTo>
                  <a:pt x="8458" y="1229"/>
                </a:lnTo>
                <a:lnTo>
                  <a:pt x="8075" y="1430"/>
                </a:lnTo>
                <a:lnTo>
                  <a:pt x="7693" y="1652"/>
                </a:lnTo>
                <a:lnTo>
                  <a:pt x="7330" y="1873"/>
                </a:lnTo>
                <a:lnTo>
                  <a:pt x="6867" y="2195"/>
                </a:lnTo>
                <a:lnTo>
                  <a:pt x="6404" y="2578"/>
                </a:lnTo>
                <a:lnTo>
                  <a:pt x="5961" y="2961"/>
                </a:lnTo>
                <a:lnTo>
                  <a:pt x="5538" y="3404"/>
                </a:lnTo>
                <a:lnTo>
                  <a:pt x="5115" y="3867"/>
                </a:lnTo>
                <a:lnTo>
                  <a:pt x="4692" y="4370"/>
                </a:lnTo>
                <a:lnTo>
                  <a:pt x="4290" y="4914"/>
                </a:lnTo>
                <a:lnTo>
                  <a:pt x="3907" y="5498"/>
                </a:lnTo>
                <a:lnTo>
                  <a:pt x="3545" y="6062"/>
                </a:lnTo>
                <a:lnTo>
                  <a:pt x="3222" y="6646"/>
                </a:lnTo>
                <a:lnTo>
                  <a:pt x="2900" y="7210"/>
                </a:lnTo>
                <a:lnTo>
                  <a:pt x="2618" y="7794"/>
                </a:lnTo>
                <a:lnTo>
                  <a:pt x="2356" y="8378"/>
                </a:lnTo>
                <a:lnTo>
                  <a:pt x="2135" y="8962"/>
                </a:lnTo>
                <a:lnTo>
                  <a:pt x="1934" y="9525"/>
                </a:lnTo>
                <a:lnTo>
                  <a:pt x="1752" y="10089"/>
                </a:lnTo>
                <a:lnTo>
                  <a:pt x="1752" y="10190"/>
                </a:lnTo>
                <a:lnTo>
                  <a:pt x="1752" y="10291"/>
                </a:lnTo>
                <a:lnTo>
                  <a:pt x="1772" y="10391"/>
                </a:lnTo>
                <a:lnTo>
                  <a:pt x="1833" y="10472"/>
                </a:lnTo>
                <a:lnTo>
                  <a:pt x="1913" y="10552"/>
                </a:lnTo>
                <a:lnTo>
                  <a:pt x="2014" y="10613"/>
                </a:lnTo>
                <a:lnTo>
                  <a:pt x="2115" y="10653"/>
                </a:lnTo>
                <a:lnTo>
                  <a:pt x="2236" y="10673"/>
                </a:lnTo>
                <a:lnTo>
                  <a:pt x="2336" y="10653"/>
                </a:lnTo>
                <a:lnTo>
                  <a:pt x="2457" y="10613"/>
                </a:lnTo>
                <a:lnTo>
                  <a:pt x="2538" y="10532"/>
                </a:lnTo>
                <a:lnTo>
                  <a:pt x="2598" y="10452"/>
                </a:lnTo>
                <a:lnTo>
                  <a:pt x="3041" y="9626"/>
                </a:lnTo>
                <a:lnTo>
                  <a:pt x="3464" y="8800"/>
                </a:lnTo>
                <a:lnTo>
                  <a:pt x="3947" y="7894"/>
                </a:lnTo>
                <a:lnTo>
                  <a:pt x="4431" y="6988"/>
                </a:lnTo>
                <a:lnTo>
                  <a:pt x="4692" y="6545"/>
                </a:lnTo>
                <a:lnTo>
                  <a:pt x="4974" y="6102"/>
                </a:lnTo>
                <a:lnTo>
                  <a:pt x="5256" y="5679"/>
                </a:lnTo>
                <a:lnTo>
                  <a:pt x="5578" y="5256"/>
                </a:lnTo>
                <a:lnTo>
                  <a:pt x="5820" y="4954"/>
                </a:lnTo>
                <a:lnTo>
                  <a:pt x="6062" y="4652"/>
                </a:lnTo>
                <a:lnTo>
                  <a:pt x="6324" y="4370"/>
                </a:lnTo>
                <a:lnTo>
                  <a:pt x="6585" y="4108"/>
                </a:lnTo>
                <a:lnTo>
                  <a:pt x="6867" y="3847"/>
                </a:lnTo>
                <a:lnTo>
                  <a:pt x="7149" y="3605"/>
                </a:lnTo>
                <a:lnTo>
                  <a:pt x="7431" y="3363"/>
                </a:lnTo>
                <a:lnTo>
                  <a:pt x="7733" y="3142"/>
                </a:lnTo>
                <a:lnTo>
                  <a:pt x="8035" y="2940"/>
                </a:lnTo>
                <a:lnTo>
                  <a:pt x="8357" y="2739"/>
                </a:lnTo>
                <a:lnTo>
                  <a:pt x="8680" y="2558"/>
                </a:lnTo>
                <a:lnTo>
                  <a:pt x="9002" y="2397"/>
                </a:lnTo>
                <a:lnTo>
                  <a:pt x="9324" y="2236"/>
                </a:lnTo>
                <a:lnTo>
                  <a:pt x="9666" y="2095"/>
                </a:lnTo>
                <a:lnTo>
                  <a:pt x="10009" y="1954"/>
                </a:lnTo>
                <a:lnTo>
                  <a:pt x="10371" y="1853"/>
                </a:lnTo>
                <a:lnTo>
                  <a:pt x="10814" y="1732"/>
                </a:lnTo>
                <a:lnTo>
                  <a:pt x="11277" y="1611"/>
                </a:lnTo>
                <a:lnTo>
                  <a:pt x="11761" y="1531"/>
                </a:lnTo>
                <a:lnTo>
                  <a:pt x="12244" y="1450"/>
                </a:lnTo>
                <a:lnTo>
                  <a:pt x="12767" y="1390"/>
                </a:lnTo>
                <a:lnTo>
                  <a:pt x="13311" y="1350"/>
                </a:lnTo>
                <a:lnTo>
                  <a:pt x="13855" y="1330"/>
                </a:lnTo>
                <a:lnTo>
                  <a:pt x="14983" y="1330"/>
                </a:lnTo>
                <a:lnTo>
                  <a:pt x="15567" y="1350"/>
                </a:lnTo>
                <a:lnTo>
                  <a:pt x="16896" y="1430"/>
                </a:lnTo>
                <a:lnTo>
                  <a:pt x="17842" y="1511"/>
                </a:lnTo>
                <a:lnTo>
                  <a:pt x="18728" y="1632"/>
                </a:lnTo>
                <a:lnTo>
                  <a:pt x="19574" y="1752"/>
                </a:lnTo>
                <a:lnTo>
                  <a:pt x="20379" y="1913"/>
                </a:lnTo>
                <a:lnTo>
                  <a:pt x="21124" y="2095"/>
                </a:lnTo>
                <a:lnTo>
                  <a:pt x="21849" y="2316"/>
                </a:lnTo>
                <a:lnTo>
                  <a:pt x="22534" y="2558"/>
                </a:lnTo>
                <a:lnTo>
                  <a:pt x="23199" y="2820"/>
                </a:lnTo>
                <a:lnTo>
                  <a:pt x="23682" y="3061"/>
                </a:lnTo>
                <a:lnTo>
                  <a:pt x="24165" y="3303"/>
                </a:lnTo>
                <a:lnTo>
                  <a:pt x="24608" y="3585"/>
                </a:lnTo>
                <a:lnTo>
                  <a:pt x="25071" y="3867"/>
                </a:lnTo>
                <a:lnTo>
                  <a:pt x="25514" y="4189"/>
                </a:lnTo>
                <a:lnTo>
                  <a:pt x="25937" y="4531"/>
                </a:lnTo>
                <a:lnTo>
                  <a:pt x="26340" y="4894"/>
                </a:lnTo>
                <a:lnTo>
                  <a:pt x="26743" y="5276"/>
                </a:lnTo>
                <a:lnTo>
                  <a:pt x="27125" y="5679"/>
                </a:lnTo>
                <a:lnTo>
                  <a:pt x="27508" y="6122"/>
                </a:lnTo>
                <a:lnTo>
                  <a:pt x="27871" y="6565"/>
                </a:lnTo>
                <a:lnTo>
                  <a:pt x="28213" y="7028"/>
                </a:lnTo>
                <a:lnTo>
                  <a:pt x="28555" y="7512"/>
                </a:lnTo>
                <a:lnTo>
                  <a:pt x="28857" y="8015"/>
                </a:lnTo>
                <a:lnTo>
                  <a:pt x="29159" y="8539"/>
                </a:lnTo>
                <a:lnTo>
                  <a:pt x="29441" y="9082"/>
                </a:lnTo>
                <a:lnTo>
                  <a:pt x="29703" y="9586"/>
                </a:lnTo>
                <a:lnTo>
                  <a:pt x="29925" y="10109"/>
                </a:lnTo>
                <a:lnTo>
                  <a:pt x="30146" y="10653"/>
                </a:lnTo>
                <a:lnTo>
                  <a:pt x="30347" y="11237"/>
                </a:lnTo>
                <a:lnTo>
                  <a:pt x="30549" y="11821"/>
                </a:lnTo>
                <a:lnTo>
                  <a:pt x="30730" y="12465"/>
                </a:lnTo>
                <a:lnTo>
                  <a:pt x="30911" y="13110"/>
                </a:lnTo>
                <a:lnTo>
                  <a:pt x="31072" y="13815"/>
                </a:lnTo>
                <a:lnTo>
                  <a:pt x="31354" y="15103"/>
                </a:lnTo>
                <a:lnTo>
                  <a:pt x="31596" y="16372"/>
                </a:lnTo>
                <a:lnTo>
                  <a:pt x="31676" y="16855"/>
                </a:lnTo>
                <a:lnTo>
                  <a:pt x="31817" y="17641"/>
                </a:lnTo>
                <a:lnTo>
                  <a:pt x="31979" y="18305"/>
                </a:lnTo>
                <a:lnTo>
                  <a:pt x="32039" y="18567"/>
                </a:lnTo>
                <a:lnTo>
                  <a:pt x="31878" y="18648"/>
                </a:lnTo>
                <a:lnTo>
                  <a:pt x="31717" y="18748"/>
                </a:lnTo>
                <a:lnTo>
                  <a:pt x="31536" y="18869"/>
                </a:lnTo>
                <a:lnTo>
                  <a:pt x="31354" y="19010"/>
                </a:lnTo>
                <a:lnTo>
                  <a:pt x="31334" y="19030"/>
                </a:lnTo>
                <a:lnTo>
                  <a:pt x="31274" y="18930"/>
                </a:lnTo>
                <a:lnTo>
                  <a:pt x="30871" y="18426"/>
                </a:lnTo>
                <a:lnTo>
                  <a:pt x="30468" y="17983"/>
                </a:lnTo>
                <a:lnTo>
                  <a:pt x="30267" y="17741"/>
                </a:lnTo>
                <a:lnTo>
                  <a:pt x="30025" y="17480"/>
                </a:lnTo>
                <a:lnTo>
                  <a:pt x="29763" y="17218"/>
                </a:lnTo>
                <a:lnTo>
                  <a:pt x="29743" y="17117"/>
                </a:lnTo>
                <a:lnTo>
                  <a:pt x="29703" y="17037"/>
                </a:lnTo>
                <a:lnTo>
                  <a:pt x="29643" y="16956"/>
                </a:lnTo>
                <a:lnTo>
                  <a:pt x="29582" y="16896"/>
                </a:lnTo>
                <a:lnTo>
                  <a:pt x="29421" y="16755"/>
                </a:lnTo>
                <a:lnTo>
                  <a:pt x="29240" y="16654"/>
                </a:lnTo>
                <a:lnTo>
                  <a:pt x="29059" y="16553"/>
                </a:lnTo>
                <a:lnTo>
                  <a:pt x="28857" y="16493"/>
                </a:lnTo>
                <a:lnTo>
                  <a:pt x="28515" y="16392"/>
                </a:lnTo>
                <a:lnTo>
                  <a:pt x="28273" y="16332"/>
                </a:lnTo>
                <a:lnTo>
                  <a:pt x="28173" y="16332"/>
                </a:lnTo>
                <a:lnTo>
                  <a:pt x="28193" y="15828"/>
                </a:lnTo>
                <a:lnTo>
                  <a:pt x="28233" y="15385"/>
                </a:lnTo>
                <a:lnTo>
                  <a:pt x="28233" y="14721"/>
                </a:lnTo>
                <a:lnTo>
                  <a:pt x="28213" y="14056"/>
                </a:lnTo>
                <a:lnTo>
                  <a:pt x="28152" y="13392"/>
                </a:lnTo>
                <a:lnTo>
                  <a:pt x="28072" y="12727"/>
                </a:lnTo>
                <a:lnTo>
                  <a:pt x="28052" y="12647"/>
                </a:lnTo>
                <a:lnTo>
                  <a:pt x="28011" y="12546"/>
                </a:lnTo>
                <a:lnTo>
                  <a:pt x="27951" y="12486"/>
                </a:lnTo>
                <a:lnTo>
                  <a:pt x="27871" y="12405"/>
                </a:lnTo>
                <a:lnTo>
                  <a:pt x="27790" y="12365"/>
                </a:lnTo>
                <a:lnTo>
                  <a:pt x="27709" y="12325"/>
                </a:lnTo>
                <a:lnTo>
                  <a:pt x="27609" y="12304"/>
                </a:lnTo>
                <a:lnTo>
                  <a:pt x="27528" y="12284"/>
                </a:lnTo>
                <a:lnTo>
                  <a:pt x="27448" y="12284"/>
                </a:lnTo>
                <a:lnTo>
                  <a:pt x="27387" y="12264"/>
                </a:lnTo>
                <a:lnTo>
                  <a:pt x="27347" y="12224"/>
                </a:lnTo>
                <a:lnTo>
                  <a:pt x="27307" y="12184"/>
                </a:lnTo>
                <a:lnTo>
                  <a:pt x="27287" y="12103"/>
                </a:lnTo>
                <a:lnTo>
                  <a:pt x="27287" y="12043"/>
                </a:lnTo>
                <a:lnTo>
                  <a:pt x="27347" y="11922"/>
                </a:lnTo>
                <a:lnTo>
                  <a:pt x="27367" y="11821"/>
                </a:lnTo>
                <a:lnTo>
                  <a:pt x="27347" y="11700"/>
                </a:lnTo>
                <a:lnTo>
                  <a:pt x="27327" y="11579"/>
                </a:lnTo>
                <a:lnTo>
                  <a:pt x="27266" y="11479"/>
                </a:lnTo>
                <a:lnTo>
                  <a:pt x="27186" y="11378"/>
                </a:lnTo>
                <a:lnTo>
                  <a:pt x="27085" y="11298"/>
                </a:lnTo>
                <a:lnTo>
                  <a:pt x="26964" y="11237"/>
                </a:lnTo>
                <a:lnTo>
                  <a:pt x="26864" y="11197"/>
                </a:lnTo>
                <a:lnTo>
                  <a:pt x="26783" y="11116"/>
                </a:lnTo>
                <a:lnTo>
                  <a:pt x="26682" y="11036"/>
                </a:lnTo>
                <a:lnTo>
                  <a:pt x="26622" y="10935"/>
                </a:lnTo>
                <a:lnTo>
                  <a:pt x="26562" y="10834"/>
                </a:lnTo>
                <a:lnTo>
                  <a:pt x="26521" y="10714"/>
                </a:lnTo>
                <a:lnTo>
                  <a:pt x="26481" y="10593"/>
                </a:lnTo>
                <a:lnTo>
                  <a:pt x="26481" y="10472"/>
                </a:lnTo>
                <a:lnTo>
                  <a:pt x="26461" y="10371"/>
                </a:lnTo>
                <a:lnTo>
                  <a:pt x="26441" y="10271"/>
                </a:lnTo>
                <a:lnTo>
                  <a:pt x="26380" y="10190"/>
                </a:lnTo>
                <a:lnTo>
                  <a:pt x="26320" y="10109"/>
                </a:lnTo>
                <a:lnTo>
                  <a:pt x="26260" y="10029"/>
                </a:lnTo>
                <a:lnTo>
                  <a:pt x="26159" y="9968"/>
                </a:lnTo>
                <a:lnTo>
                  <a:pt x="26078" y="9928"/>
                </a:lnTo>
                <a:lnTo>
                  <a:pt x="25736" y="9928"/>
                </a:lnTo>
                <a:lnTo>
                  <a:pt x="25635" y="9908"/>
                </a:lnTo>
                <a:lnTo>
                  <a:pt x="25555" y="9888"/>
                </a:lnTo>
                <a:lnTo>
                  <a:pt x="25474" y="9827"/>
                </a:lnTo>
                <a:lnTo>
                  <a:pt x="25394" y="9787"/>
                </a:lnTo>
                <a:lnTo>
                  <a:pt x="25333" y="9707"/>
                </a:lnTo>
                <a:lnTo>
                  <a:pt x="25293" y="9626"/>
                </a:lnTo>
                <a:lnTo>
                  <a:pt x="25273" y="9525"/>
                </a:lnTo>
                <a:lnTo>
                  <a:pt x="25253" y="9445"/>
                </a:lnTo>
                <a:lnTo>
                  <a:pt x="25212" y="9344"/>
                </a:lnTo>
                <a:lnTo>
                  <a:pt x="25152" y="9244"/>
                </a:lnTo>
                <a:lnTo>
                  <a:pt x="25092" y="9163"/>
                </a:lnTo>
                <a:lnTo>
                  <a:pt x="25011" y="9082"/>
                </a:lnTo>
                <a:lnTo>
                  <a:pt x="24930" y="9042"/>
                </a:lnTo>
                <a:lnTo>
                  <a:pt x="24830" y="9002"/>
                </a:lnTo>
                <a:lnTo>
                  <a:pt x="24729" y="8982"/>
                </a:lnTo>
                <a:lnTo>
                  <a:pt x="24588" y="9002"/>
                </a:lnTo>
                <a:lnTo>
                  <a:pt x="24447" y="9082"/>
                </a:lnTo>
                <a:lnTo>
                  <a:pt x="24387" y="9103"/>
                </a:lnTo>
                <a:lnTo>
                  <a:pt x="24306" y="9123"/>
                </a:lnTo>
                <a:lnTo>
                  <a:pt x="24266" y="9123"/>
                </a:lnTo>
                <a:lnTo>
                  <a:pt x="24206" y="9103"/>
                </a:lnTo>
                <a:lnTo>
                  <a:pt x="24165" y="9062"/>
                </a:lnTo>
                <a:lnTo>
                  <a:pt x="24145" y="9002"/>
                </a:lnTo>
                <a:lnTo>
                  <a:pt x="24125" y="8901"/>
                </a:lnTo>
                <a:lnTo>
                  <a:pt x="24105" y="8800"/>
                </a:lnTo>
                <a:lnTo>
                  <a:pt x="24044" y="8700"/>
                </a:lnTo>
                <a:lnTo>
                  <a:pt x="23984" y="8639"/>
                </a:lnTo>
                <a:lnTo>
                  <a:pt x="23903" y="8579"/>
                </a:lnTo>
                <a:lnTo>
                  <a:pt x="23823" y="8519"/>
                </a:lnTo>
                <a:lnTo>
                  <a:pt x="23722" y="8498"/>
                </a:lnTo>
                <a:lnTo>
                  <a:pt x="23622" y="8478"/>
                </a:lnTo>
                <a:lnTo>
                  <a:pt x="23481" y="8498"/>
                </a:lnTo>
                <a:lnTo>
                  <a:pt x="23360" y="8559"/>
                </a:lnTo>
                <a:lnTo>
                  <a:pt x="23239" y="8619"/>
                </a:lnTo>
                <a:lnTo>
                  <a:pt x="23138" y="8740"/>
                </a:lnTo>
                <a:lnTo>
                  <a:pt x="23098" y="8780"/>
                </a:lnTo>
                <a:lnTo>
                  <a:pt x="23038" y="8821"/>
                </a:lnTo>
                <a:lnTo>
                  <a:pt x="22937" y="8861"/>
                </a:lnTo>
                <a:lnTo>
                  <a:pt x="22816" y="8901"/>
                </a:lnTo>
                <a:lnTo>
                  <a:pt x="22735" y="8901"/>
                </a:lnTo>
                <a:lnTo>
                  <a:pt x="22554" y="8881"/>
                </a:lnTo>
                <a:lnTo>
                  <a:pt x="22494" y="8861"/>
                </a:lnTo>
                <a:lnTo>
                  <a:pt x="22433" y="8821"/>
                </a:lnTo>
                <a:lnTo>
                  <a:pt x="22313" y="8720"/>
                </a:lnTo>
                <a:lnTo>
                  <a:pt x="22212" y="8639"/>
                </a:lnTo>
                <a:lnTo>
                  <a:pt x="22091" y="8599"/>
                </a:lnTo>
                <a:lnTo>
                  <a:pt x="21990" y="8579"/>
                </a:lnTo>
                <a:lnTo>
                  <a:pt x="21628" y="8579"/>
                </a:lnTo>
                <a:lnTo>
                  <a:pt x="21265" y="8599"/>
                </a:lnTo>
                <a:lnTo>
                  <a:pt x="20279" y="8660"/>
                </a:lnTo>
                <a:lnTo>
                  <a:pt x="19695" y="8680"/>
                </a:lnTo>
                <a:lnTo>
                  <a:pt x="19393" y="8680"/>
                </a:lnTo>
                <a:lnTo>
                  <a:pt x="19352" y="8519"/>
                </a:lnTo>
                <a:lnTo>
                  <a:pt x="19332" y="8438"/>
                </a:lnTo>
                <a:lnTo>
                  <a:pt x="19292" y="8378"/>
                </a:lnTo>
                <a:lnTo>
                  <a:pt x="19171" y="8257"/>
                </a:lnTo>
                <a:lnTo>
                  <a:pt x="19010" y="8176"/>
                </a:lnTo>
                <a:lnTo>
                  <a:pt x="18849" y="8116"/>
                </a:lnTo>
                <a:lnTo>
                  <a:pt x="18668" y="8096"/>
                </a:lnTo>
                <a:lnTo>
                  <a:pt x="18567" y="8116"/>
                </a:lnTo>
                <a:lnTo>
                  <a:pt x="18446" y="8136"/>
                </a:lnTo>
                <a:lnTo>
                  <a:pt x="18325" y="8156"/>
                </a:lnTo>
                <a:lnTo>
                  <a:pt x="18225" y="8216"/>
                </a:lnTo>
                <a:lnTo>
                  <a:pt x="17983" y="8357"/>
                </a:lnTo>
                <a:lnTo>
                  <a:pt x="17741" y="8539"/>
                </a:lnTo>
                <a:lnTo>
                  <a:pt x="17621" y="8680"/>
                </a:lnTo>
                <a:lnTo>
                  <a:pt x="17520" y="8780"/>
                </a:lnTo>
                <a:lnTo>
                  <a:pt x="17439" y="8861"/>
                </a:lnTo>
                <a:lnTo>
                  <a:pt x="17399" y="8599"/>
                </a:lnTo>
                <a:lnTo>
                  <a:pt x="17359" y="8438"/>
                </a:lnTo>
                <a:lnTo>
                  <a:pt x="17298" y="8317"/>
                </a:lnTo>
                <a:lnTo>
                  <a:pt x="17218" y="8196"/>
                </a:lnTo>
                <a:lnTo>
                  <a:pt x="17097" y="8096"/>
                </a:lnTo>
                <a:lnTo>
                  <a:pt x="16976" y="8015"/>
                </a:lnTo>
                <a:lnTo>
                  <a:pt x="16855" y="7955"/>
                </a:lnTo>
                <a:lnTo>
                  <a:pt x="16694" y="7914"/>
                </a:lnTo>
                <a:lnTo>
                  <a:pt x="16553" y="7894"/>
                </a:lnTo>
                <a:lnTo>
                  <a:pt x="16372" y="7914"/>
                </a:lnTo>
                <a:lnTo>
                  <a:pt x="16191" y="7975"/>
                </a:lnTo>
                <a:lnTo>
                  <a:pt x="16030" y="8055"/>
                </a:lnTo>
                <a:lnTo>
                  <a:pt x="15889" y="8136"/>
                </a:lnTo>
                <a:lnTo>
                  <a:pt x="15768" y="8216"/>
                </a:lnTo>
                <a:lnTo>
                  <a:pt x="15667" y="8317"/>
                </a:lnTo>
                <a:lnTo>
                  <a:pt x="15587" y="8418"/>
                </a:lnTo>
                <a:lnTo>
                  <a:pt x="15526" y="8498"/>
                </a:lnTo>
                <a:lnTo>
                  <a:pt x="15506" y="8498"/>
                </a:lnTo>
                <a:lnTo>
                  <a:pt x="15446" y="8438"/>
                </a:lnTo>
                <a:lnTo>
                  <a:pt x="15345" y="8378"/>
                </a:lnTo>
                <a:lnTo>
                  <a:pt x="15244" y="8337"/>
                </a:lnTo>
                <a:lnTo>
                  <a:pt x="15144" y="8317"/>
                </a:lnTo>
                <a:lnTo>
                  <a:pt x="14983" y="8337"/>
                </a:lnTo>
                <a:lnTo>
                  <a:pt x="14862" y="8398"/>
                </a:lnTo>
                <a:lnTo>
                  <a:pt x="14741" y="8458"/>
                </a:lnTo>
                <a:lnTo>
                  <a:pt x="14640" y="8559"/>
                </a:lnTo>
                <a:lnTo>
                  <a:pt x="14560" y="8619"/>
                </a:lnTo>
                <a:lnTo>
                  <a:pt x="14499" y="8639"/>
                </a:lnTo>
                <a:lnTo>
                  <a:pt x="14459" y="8639"/>
                </a:lnTo>
                <a:lnTo>
                  <a:pt x="14419" y="8619"/>
                </a:lnTo>
                <a:lnTo>
                  <a:pt x="14338" y="8539"/>
                </a:lnTo>
                <a:lnTo>
                  <a:pt x="14298" y="8458"/>
                </a:lnTo>
                <a:lnTo>
                  <a:pt x="14258" y="8357"/>
                </a:lnTo>
                <a:lnTo>
                  <a:pt x="14238" y="8257"/>
                </a:lnTo>
                <a:lnTo>
                  <a:pt x="14197" y="8176"/>
                </a:lnTo>
                <a:lnTo>
                  <a:pt x="14157" y="8116"/>
                </a:lnTo>
                <a:lnTo>
                  <a:pt x="14076" y="8055"/>
                </a:lnTo>
                <a:lnTo>
                  <a:pt x="14016" y="8015"/>
                </a:lnTo>
                <a:lnTo>
                  <a:pt x="13935" y="7995"/>
                </a:lnTo>
                <a:lnTo>
                  <a:pt x="13774" y="7975"/>
                </a:lnTo>
                <a:lnTo>
                  <a:pt x="13633" y="7995"/>
                </a:lnTo>
                <a:lnTo>
                  <a:pt x="13492" y="8035"/>
                </a:lnTo>
                <a:lnTo>
                  <a:pt x="13392" y="8116"/>
                </a:lnTo>
                <a:lnTo>
                  <a:pt x="13311" y="8216"/>
                </a:lnTo>
                <a:lnTo>
                  <a:pt x="13170" y="8478"/>
                </a:lnTo>
                <a:lnTo>
                  <a:pt x="13070" y="8619"/>
                </a:lnTo>
                <a:lnTo>
                  <a:pt x="12969" y="8740"/>
                </a:lnTo>
                <a:lnTo>
                  <a:pt x="12888" y="8821"/>
                </a:lnTo>
                <a:lnTo>
                  <a:pt x="12808" y="8861"/>
                </a:lnTo>
                <a:lnTo>
                  <a:pt x="12727" y="8821"/>
                </a:lnTo>
                <a:lnTo>
                  <a:pt x="12707" y="8821"/>
                </a:lnTo>
                <a:lnTo>
                  <a:pt x="12687" y="8720"/>
                </a:lnTo>
                <a:lnTo>
                  <a:pt x="12667" y="8619"/>
                </a:lnTo>
                <a:lnTo>
                  <a:pt x="12627" y="8519"/>
                </a:lnTo>
                <a:lnTo>
                  <a:pt x="12566" y="8458"/>
                </a:lnTo>
                <a:lnTo>
                  <a:pt x="12506" y="8378"/>
                </a:lnTo>
                <a:lnTo>
                  <a:pt x="12405" y="8317"/>
                </a:lnTo>
                <a:lnTo>
                  <a:pt x="12304" y="8297"/>
                </a:lnTo>
                <a:lnTo>
                  <a:pt x="12204" y="8277"/>
                </a:lnTo>
                <a:lnTo>
                  <a:pt x="12083" y="8297"/>
                </a:lnTo>
                <a:lnTo>
                  <a:pt x="11962" y="8337"/>
                </a:lnTo>
                <a:lnTo>
                  <a:pt x="11559" y="8519"/>
                </a:lnTo>
                <a:lnTo>
                  <a:pt x="11136" y="8660"/>
                </a:lnTo>
                <a:lnTo>
                  <a:pt x="10693" y="8800"/>
                </a:lnTo>
                <a:lnTo>
                  <a:pt x="10250" y="8921"/>
                </a:lnTo>
                <a:lnTo>
                  <a:pt x="9848" y="8982"/>
                </a:lnTo>
                <a:lnTo>
                  <a:pt x="9405" y="9042"/>
                </a:lnTo>
                <a:lnTo>
                  <a:pt x="9344" y="9042"/>
                </a:lnTo>
                <a:lnTo>
                  <a:pt x="9082" y="9062"/>
                </a:lnTo>
                <a:lnTo>
                  <a:pt x="8982" y="9062"/>
                </a:lnTo>
                <a:lnTo>
                  <a:pt x="8901" y="9042"/>
                </a:lnTo>
                <a:lnTo>
                  <a:pt x="8841" y="9022"/>
                </a:lnTo>
                <a:lnTo>
                  <a:pt x="8800" y="8982"/>
                </a:lnTo>
                <a:lnTo>
                  <a:pt x="8720" y="8881"/>
                </a:lnTo>
                <a:lnTo>
                  <a:pt x="8619" y="8800"/>
                </a:lnTo>
                <a:lnTo>
                  <a:pt x="8498" y="8760"/>
                </a:lnTo>
                <a:lnTo>
                  <a:pt x="8357" y="8740"/>
                </a:lnTo>
                <a:lnTo>
                  <a:pt x="8237" y="8760"/>
                </a:lnTo>
                <a:lnTo>
                  <a:pt x="8116" y="8800"/>
                </a:lnTo>
                <a:lnTo>
                  <a:pt x="8035" y="8881"/>
                </a:lnTo>
                <a:lnTo>
                  <a:pt x="7955" y="8982"/>
                </a:lnTo>
                <a:lnTo>
                  <a:pt x="7773" y="9324"/>
                </a:lnTo>
                <a:lnTo>
                  <a:pt x="7673" y="9465"/>
                </a:lnTo>
                <a:lnTo>
                  <a:pt x="7552" y="9606"/>
                </a:lnTo>
                <a:lnTo>
                  <a:pt x="7431" y="9646"/>
                </a:lnTo>
                <a:lnTo>
                  <a:pt x="7351" y="9666"/>
                </a:lnTo>
                <a:lnTo>
                  <a:pt x="7270" y="9687"/>
                </a:lnTo>
                <a:lnTo>
                  <a:pt x="7230" y="9666"/>
                </a:lnTo>
                <a:lnTo>
                  <a:pt x="7210" y="9566"/>
                </a:lnTo>
                <a:lnTo>
                  <a:pt x="7189" y="9485"/>
                </a:lnTo>
                <a:lnTo>
                  <a:pt x="7129" y="9384"/>
                </a:lnTo>
                <a:lnTo>
                  <a:pt x="7048" y="9324"/>
                </a:lnTo>
                <a:lnTo>
                  <a:pt x="6968" y="9244"/>
                </a:lnTo>
                <a:lnTo>
                  <a:pt x="6887" y="9203"/>
                </a:lnTo>
                <a:lnTo>
                  <a:pt x="6787" y="9183"/>
                </a:lnTo>
                <a:lnTo>
                  <a:pt x="6686" y="9163"/>
                </a:lnTo>
                <a:lnTo>
                  <a:pt x="6565" y="9183"/>
                </a:lnTo>
                <a:lnTo>
                  <a:pt x="6444" y="9244"/>
                </a:lnTo>
                <a:lnTo>
                  <a:pt x="6364" y="9324"/>
                </a:lnTo>
                <a:lnTo>
                  <a:pt x="6283" y="9425"/>
                </a:lnTo>
                <a:lnTo>
                  <a:pt x="6183" y="9586"/>
                </a:lnTo>
                <a:lnTo>
                  <a:pt x="6062" y="9707"/>
                </a:lnTo>
                <a:lnTo>
                  <a:pt x="5901" y="9807"/>
                </a:lnTo>
                <a:lnTo>
                  <a:pt x="5719" y="9888"/>
                </a:lnTo>
                <a:lnTo>
                  <a:pt x="5538" y="9948"/>
                </a:lnTo>
                <a:lnTo>
                  <a:pt x="5337" y="9989"/>
                </a:lnTo>
                <a:lnTo>
                  <a:pt x="4934" y="10049"/>
                </a:lnTo>
                <a:lnTo>
                  <a:pt x="4713" y="10069"/>
                </a:lnTo>
                <a:lnTo>
                  <a:pt x="4290" y="10150"/>
                </a:lnTo>
                <a:lnTo>
                  <a:pt x="3947" y="10271"/>
                </a:lnTo>
                <a:lnTo>
                  <a:pt x="3625" y="10411"/>
                </a:lnTo>
                <a:lnTo>
                  <a:pt x="3484" y="10492"/>
                </a:lnTo>
                <a:lnTo>
                  <a:pt x="3363" y="10593"/>
                </a:lnTo>
                <a:lnTo>
                  <a:pt x="3323" y="10573"/>
                </a:lnTo>
                <a:lnTo>
                  <a:pt x="3202" y="10512"/>
                </a:lnTo>
                <a:lnTo>
                  <a:pt x="3061" y="10492"/>
                </a:lnTo>
                <a:lnTo>
                  <a:pt x="2940" y="10512"/>
                </a:lnTo>
                <a:lnTo>
                  <a:pt x="2820" y="10573"/>
                </a:lnTo>
                <a:lnTo>
                  <a:pt x="2719" y="10633"/>
                </a:lnTo>
                <a:lnTo>
                  <a:pt x="2638" y="10754"/>
                </a:lnTo>
                <a:lnTo>
                  <a:pt x="2155" y="11459"/>
                </a:lnTo>
                <a:lnTo>
                  <a:pt x="2095" y="11398"/>
                </a:lnTo>
                <a:lnTo>
                  <a:pt x="1994" y="11358"/>
                </a:lnTo>
                <a:lnTo>
                  <a:pt x="1913" y="11318"/>
                </a:lnTo>
                <a:lnTo>
                  <a:pt x="1813" y="11298"/>
                </a:lnTo>
                <a:lnTo>
                  <a:pt x="1692" y="11318"/>
                </a:lnTo>
                <a:lnTo>
                  <a:pt x="1571" y="11358"/>
                </a:lnTo>
                <a:lnTo>
                  <a:pt x="1491" y="11438"/>
                </a:lnTo>
                <a:lnTo>
                  <a:pt x="1410" y="11539"/>
                </a:lnTo>
                <a:lnTo>
                  <a:pt x="1188" y="11902"/>
                </a:lnTo>
                <a:lnTo>
                  <a:pt x="1007" y="12284"/>
                </a:lnTo>
                <a:lnTo>
                  <a:pt x="866" y="12647"/>
                </a:lnTo>
                <a:lnTo>
                  <a:pt x="766" y="13029"/>
                </a:lnTo>
                <a:lnTo>
                  <a:pt x="705" y="13412"/>
                </a:lnTo>
                <a:lnTo>
                  <a:pt x="665" y="13795"/>
                </a:lnTo>
                <a:lnTo>
                  <a:pt x="685" y="14157"/>
                </a:lnTo>
                <a:lnTo>
                  <a:pt x="725" y="14520"/>
                </a:lnTo>
                <a:lnTo>
                  <a:pt x="685" y="14862"/>
                </a:lnTo>
                <a:lnTo>
                  <a:pt x="685" y="15224"/>
                </a:lnTo>
                <a:lnTo>
                  <a:pt x="705" y="15587"/>
                </a:lnTo>
                <a:lnTo>
                  <a:pt x="745" y="15969"/>
                </a:lnTo>
                <a:lnTo>
                  <a:pt x="826" y="16372"/>
                </a:lnTo>
                <a:lnTo>
                  <a:pt x="927" y="16775"/>
                </a:lnTo>
                <a:lnTo>
                  <a:pt x="1048" y="17198"/>
                </a:lnTo>
                <a:lnTo>
                  <a:pt x="1209" y="17641"/>
                </a:lnTo>
                <a:lnTo>
                  <a:pt x="1229" y="17701"/>
                </a:lnTo>
                <a:lnTo>
                  <a:pt x="1289" y="17762"/>
                </a:lnTo>
                <a:lnTo>
                  <a:pt x="1410" y="17862"/>
                </a:lnTo>
                <a:lnTo>
                  <a:pt x="1551" y="17943"/>
                </a:lnTo>
                <a:lnTo>
                  <a:pt x="1611" y="17963"/>
                </a:lnTo>
                <a:lnTo>
                  <a:pt x="1692" y="17963"/>
                </a:lnTo>
                <a:lnTo>
                  <a:pt x="1813" y="17943"/>
                </a:lnTo>
                <a:lnTo>
                  <a:pt x="1913" y="17903"/>
                </a:lnTo>
                <a:lnTo>
                  <a:pt x="1994" y="17822"/>
                </a:lnTo>
                <a:lnTo>
                  <a:pt x="2054" y="17721"/>
                </a:lnTo>
                <a:lnTo>
                  <a:pt x="2437" y="16855"/>
                </a:lnTo>
                <a:lnTo>
                  <a:pt x="2618" y="16956"/>
                </a:lnTo>
                <a:lnTo>
                  <a:pt x="2820" y="17037"/>
                </a:lnTo>
                <a:lnTo>
                  <a:pt x="3021" y="17097"/>
                </a:lnTo>
                <a:lnTo>
                  <a:pt x="3363" y="17097"/>
                </a:lnTo>
                <a:lnTo>
                  <a:pt x="3504" y="17077"/>
                </a:lnTo>
                <a:lnTo>
                  <a:pt x="3706" y="16996"/>
                </a:lnTo>
                <a:lnTo>
                  <a:pt x="3746" y="16976"/>
                </a:lnTo>
                <a:lnTo>
                  <a:pt x="3847" y="17158"/>
                </a:lnTo>
                <a:lnTo>
                  <a:pt x="3927" y="17238"/>
                </a:lnTo>
                <a:lnTo>
                  <a:pt x="4028" y="17298"/>
                </a:lnTo>
                <a:lnTo>
                  <a:pt x="4169" y="17379"/>
                </a:lnTo>
                <a:lnTo>
                  <a:pt x="4310" y="17419"/>
                </a:lnTo>
                <a:lnTo>
                  <a:pt x="4471" y="17460"/>
                </a:lnTo>
                <a:lnTo>
                  <a:pt x="4773" y="17460"/>
                </a:lnTo>
                <a:lnTo>
                  <a:pt x="4934" y="17419"/>
                </a:lnTo>
                <a:lnTo>
                  <a:pt x="5075" y="17379"/>
                </a:lnTo>
                <a:lnTo>
                  <a:pt x="5256" y="17319"/>
                </a:lnTo>
                <a:lnTo>
                  <a:pt x="5397" y="17238"/>
                </a:lnTo>
                <a:lnTo>
                  <a:pt x="5538" y="17158"/>
                </a:lnTo>
                <a:lnTo>
                  <a:pt x="5780" y="16936"/>
                </a:lnTo>
                <a:lnTo>
                  <a:pt x="5961" y="16775"/>
                </a:lnTo>
                <a:lnTo>
                  <a:pt x="6082" y="16876"/>
                </a:lnTo>
                <a:lnTo>
                  <a:pt x="6183" y="16936"/>
                </a:lnTo>
                <a:lnTo>
                  <a:pt x="6384" y="16936"/>
                </a:lnTo>
                <a:lnTo>
                  <a:pt x="6464" y="16916"/>
                </a:lnTo>
                <a:lnTo>
                  <a:pt x="6605" y="16855"/>
                </a:lnTo>
                <a:lnTo>
                  <a:pt x="6726" y="16755"/>
                </a:lnTo>
                <a:lnTo>
                  <a:pt x="6767" y="16674"/>
                </a:lnTo>
                <a:lnTo>
                  <a:pt x="6787" y="16614"/>
                </a:lnTo>
                <a:lnTo>
                  <a:pt x="6928" y="16594"/>
                </a:lnTo>
                <a:lnTo>
                  <a:pt x="6968" y="16574"/>
                </a:lnTo>
                <a:lnTo>
                  <a:pt x="7854" y="16392"/>
                </a:lnTo>
                <a:lnTo>
                  <a:pt x="8760" y="16191"/>
                </a:lnTo>
                <a:lnTo>
                  <a:pt x="9626" y="15990"/>
                </a:lnTo>
                <a:lnTo>
                  <a:pt x="9707" y="15969"/>
                </a:lnTo>
                <a:lnTo>
                  <a:pt x="9807" y="15929"/>
                </a:lnTo>
                <a:lnTo>
                  <a:pt x="9968" y="15828"/>
                </a:lnTo>
                <a:lnTo>
                  <a:pt x="10109" y="15687"/>
                </a:lnTo>
                <a:lnTo>
                  <a:pt x="10230" y="15547"/>
                </a:lnTo>
                <a:lnTo>
                  <a:pt x="10250" y="15567"/>
                </a:lnTo>
                <a:lnTo>
                  <a:pt x="10351" y="15627"/>
                </a:lnTo>
                <a:lnTo>
                  <a:pt x="10452" y="15667"/>
                </a:lnTo>
                <a:lnTo>
                  <a:pt x="10552" y="15687"/>
                </a:lnTo>
                <a:lnTo>
                  <a:pt x="10774" y="15687"/>
                </a:lnTo>
                <a:lnTo>
                  <a:pt x="10895" y="15647"/>
                </a:lnTo>
                <a:lnTo>
                  <a:pt x="11016" y="15607"/>
                </a:lnTo>
                <a:lnTo>
                  <a:pt x="11136" y="15547"/>
                </a:lnTo>
                <a:lnTo>
                  <a:pt x="11358" y="15426"/>
                </a:lnTo>
                <a:lnTo>
                  <a:pt x="11579" y="15265"/>
                </a:lnTo>
                <a:lnTo>
                  <a:pt x="11861" y="15083"/>
                </a:lnTo>
                <a:lnTo>
                  <a:pt x="11902" y="15063"/>
                </a:lnTo>
                <a:lnTo>
                  <a:pt x="11962" y="15063"/>
                </a:lnTo>
                <a:lnTo>
                  <a:pt x="12083" y="15083"/>
                </a:lnTo>
                <a:lnTo>
                  <a:pt x="12224" y="15144"/>
                </a:lnTo>
                <a:lnTo>
                  <a:pt x="12365" y="15244"/>
                </a:lnTo>
                <a:lnTo>
                  <a:pt x="12486" y="15325"/>
                </a:lnTo>
                <a:lnTo>
                  <a:pt x="12647" y="15446"/>
                </a:lnTo>
                <a:lnTo>
                  <a:pt x="12808" y="15526"/>
                </a:lnTo>
                <a:lnTo>
                  <a:pt x="12969" y="15607"/>
                </a:lnTo>
                <a:lnTo>
                  <a:pt x="13150" y="15627"/>
                </a:lnTo>
                <a:lnTo>
                  <a:pt x="13331" y="15647"/>
                </a:lnTo>
                <a:lnTo>
                  <a:pt x="13472" y="15647"/>
                </a:lnTo>
                <a:lnTo>
                  <a:pt x="13613" y="15627"/>
                </a:lnTo>
                <a:lnTo>
                  <a:pt x="13694" y="15587"/>
                </a:lnTo>
                <a:lnTo>
                  <a:pt x="13794" y="15547"/>
                </a:lnTo>
                <a:lnTo>
                  <a:pt x="13875" y="15506"/>
                </a:lnTo>
                <a:lnTo>
                  <a:pt x="13956" y="15446"/>
                </a:lnTo>
                <a:lnTo>
                  <a:pt x="14036" y="15506"/>
                </a:lnTo>
                <a:lnTo>
                  <a:pt x="14117" y="15547"/>
                </a:lnTo>
                <a:lnTo>
                  <a:pt x="14217" y="15567"/>
                </a:lnTo>
                <a:lnTo>
                  <a:pt x="14399" y="15567"/>
                </a:lnTo>
                <a:lnTo>
                  <a:pt x="14499" y="15547"/>
                </a:lnTo>
                <a:lnTo>
                  <a:pt x="14580" y="15486"/>
                </a:lnTo>
                <a:lnTo>
                  <a:pt x="14640" y="15426"/>
                </a:lnTo>
                <a:lnTo>
                  <a:pt x="15063" y="14963"/>
                </a:lnTo>
                <a:lnTo>
                  <a:pt x="15164" y="15043"/>
                </a:lnTo>
                <a:lnTo>
                  <a:pt x="15285" y="15103"/>
                </a:lnTo>
                <a:lnTo>
                  <a:pt x="15405" y="15164"/>
                </a:lnTo>
                <a:lnTo>
                  <a:pt x="15546" y="15204"/>
                </a:lnTo>
                <a:lnTo>
                  <a:pt x="15687" y="15244"/>
                </a:lnTo>
                <a:lnTo>
                  <a:pt x="15949" y="15244"/>
                </a:lnTo>
                <a:lnTo>
                  <a:pt x="16090" y="15204"/>
                </a:lnTo>
                <a:lnTo>
                  <a:pt x="16231" y="15164"/>
                </a:lnTo>
                <a:lnTo>
                  <a:pt x="16352" y="15103"/>
                </a:lnTo>
                <a:lnTo>
                  <a:pt x="16453" y="15285"/>
                </a:lnTo>
                <a:lnTo>
                  <a:pt x="16573" y="15446"/>
                </a:lnTo>
                <a:lnTo>
                  <a:pt x="16714" y="15587"/>
                </a:lnTo>
                <a:lnTo>
                  <a:pt x="16855" y="15728"/>
                </a:lnTo>
                <a:lnTo>
                  <a:pt x="17016" y="15849"/>
                </a:lnTo>
                <a:lnTo>
                  <a:pt x="17198" y="15929"/>
                </a:lnTo>
                <a:lnTo>
                  <a:pt x="17379" y="16010"/>
                </a:lnTo>
                <a:lnTo>
                  <a:pt x="17580" y="16050"/>
                </a:lnTo>
                <a:lnTo>
                  <a:pt x="17701" y="16070"/>
                </a:lnTo>
                <a:lnTo>
                  <a:pt x="18043" y="16070"/>
                </a:lnTo>
                <a:lnTo>
                  <a:pt x="18225" y="16030"/>
                </a:lnTo>
                <a:lnTo>
                  <a:pt x="18426" y="15969"/>
                </a:lnTo>
                <a:lnTo>
                  <a:pt x="18607" y="15869"/>
                </a:lnTo>
                <a:lnTo>
                  <a:pt x="18789" y="15768"/>
                </a:lnTo>
                <a:lnTo>
                  <a:pt x="18950" y="15627"/>
                </a:lnTo>
                <a:lnTo>
                  <a:pt x="19111" y="15486"/>
                </a:lnTo>
                <a:lnTo>
                  <a:pt x="19252" y="15305"/>
                </a:lnTo>
                <a:lnTo>
                  <a:pt x="19453" y="15406"/>
                </a:lnTo>
                <a:lnTo>
                  <a:pt x="19675" y="15446"/>
                </a:lnTo>
                <a:lnTo>
                  <a:pt x="19916" y="15486"/>
                </a:lnTo>
                <a:lnTo>
                  <a:pt x="20037" y="15466"/>
                </a:lnTo>
                <a:lnTo>
                  <a:pt x="20178" y="15446"/>
                </a:lnTo>
                <a:lnTo>
                  <a:pt x="20299" y="15426"/>
                </a:lnTo>
                <a:lnTo>
                  <a:pt x="20440" y="15365"/>
                </a:lnTo>
                <a:lnTo>
                  <a:pt x="20702" y="15244"/>
                </a:lnTo>
                <a:lnTo>
                  <a:pt x="20984" y="15063"/>
                </a:lnTo>
                <a:lnTo>
                  <a:pt x="21084" y="15144"/>
                </a:lnTo>
                <a:lnTo>
                  <a:pt x="21205" y="15224"/>
                </a:lnTo>
                <a:lnTo>
                  <a:pt x="21447" y="15345"/>
                </a:lnTo>
                <a:lnTo>
                  <a:pt x="21568" y="15385"/>
                </a:lnTo>
                <a:lnTo>
                  <a:pt x="21688" y="15406"/>
                </a:lnTo>
                <a:lnTo>
                  <a:pt x="21829" y="15426"/>
                </a:lnTo>
                <a:lnTo>
                  <a:pt x="22152" y="15426"/>
                </a:lnTo>
                <a:lnTo>
                  <a:pt x="22353" y="15385"/>
                </a:lnTo>
                <a:lnTo>
                  <a:pt x="22474" y="15587"/>
                </a:lnTo>
                <a:lnTo>
                  <a:pt x="22635" y="15748"/>
                </a:lnTo>
                <a:lnTo>
                  <a:pt x="22836" y="15889"/>
                </a:lnTo>
                <a:lnTo>
                  <a:pt x="23058" y="15969"/>
                </a:lnTo>
                <a:lnTo>
                  <a:pt x="23259" y="16030"/>
                </a:lnTo>
                <a:lnTo>
                  <a:pt x="23460" y="16050"/>
                </a:lnTo>
                <a:lnTo>
                  <a:pt x="23682" y="16030"/>
                </a:lnTo>
                <a:lnTo>
                  <a:pt x="23883" y="15969"/>
                </a:lnTo>
                <a:lnTo>
                  <a:pt x="24065" y="16110"/>
                </a:lnTo>
                <a:lnTo>
                  <a:pt x="24266" y="16211"/>
                </a:lnTo>
                <a:lnTo>
                  <a:pt x="24306" y="16312"/>
                </a:lnTo>
                <a:lnTo>
                  <a:pt x="24367" y="16392"/>
                </a:lnTo>
                <a:lnTo>
                  <a:pt x="24407" y="16453"/>
                </a:lnTo>
                <a:lnTo>
                  <a:pt x="24467" y="16493"/>
                </a:lnTo>
                <a:lnTo>
                  <a:pt x="24548" y="16533"/>
                </a:lnTo>
                <a:lnTo>
                  <a:pt x="24689" y="16533"/>
                </a:lnTo>
                <a:lnTo>
                  <a:pt x="24810" y="16473"/>
                </a:lnTo>
                <a:lnTo>
                  <a:pt x="24971" y="16574"/>
                </a:lnTo>
                <a:lnTo>
                  <a:pt x="25132" y="16654"/>
                </a:lnTo>
                <a:lnTo>
                  <a:pt x="25313" y="16694"/>
                </a:lnTo>
                <a:lnTo>
                  <a:pt x="25494" y="16714"/>
                </a:lnTo>
                <a:lnTo>
                  <a:pt x="25635" y="16714"/>
                </a:lnTo>
                <a:lnTo>
                  <a:pt x="25716" y="16775"/>
                </a:lnTo>
                <a:lnTo>
                  <a:pt x="25817" y="16855"/>
                </a:lnTo>
                <a:lnTo>
                  <a:pt x="25937" y="16896"/>
                </a:lnTo>
                <a:lnTo>
                  <a:pt x="26038" y="16936"/>
                </a:lnTo>
                <a:lnTo>
                  <a:pt x="26300" y="17379"/>
                </a:lnTo>
                <a:lnTo>
                  <a:pt x="26400" y="17500"/>
                </a:lnTo>
                <a:lnTo>
                  <a:pt x="26521" y="17580"/>
                </a:lnTo>
                <a:lnTo>
                  <a:pt x="26642" y="17641"/>
                </a:lnTo>
                <a:lnTo>
                  <a:pt x="26803" y="17661"/>
                </a:lnTo>
                <a:lnTo>
                  <a:pt x="26783" y="17721"/>
                </a:lnTo>
                <a:lnTo>
                  <a:pt x="26803" y="17822"/>
                </a:lnTo>
                <a:lnTo>
                  <a:pt x="26823" y="17923"/>
                </a:lnTo>
                <a:lnTo>
                  <a:pt x="26864" y="18003"/>
                </a:lnTo>
                <a:lnTo>
                  <a:pt x="26924" y="18084"/>
                </a:lnTo>
                <a:lnTo>
                  <a:pt x="27005" y="18164"/>
                </a:lnTo>
                <a:lnTo>
                  <a:pt x="27105" y="18225"/>
                </a:lnTo>
                <a:lnTo>
                  <a:pt x="27206" y="18245"/>
                </a:lnTo>
                <a:lnTo>
                  <a:pt x="27327" y="18265"/>
                </a:lnTo>
                <a:lnTo>
                  <a:pt x="27448" y="18245"/>
                </a:lnTo>
                <a:lnTo>
                  <a:pt x="27548" y="18225"/>
                </a:lnTo>
                <a:lnTo>
                  <a:pt x="27629" y="18185"/>
                </a:lnTo>
                <a:lnTo>
                  <a:pt x="27709" y="18124"/>
                </a:lnTo>
                <a:lnTo>
                  <a:pt x="27770" y="18346"/>
                </a:lnTo>
                <a:lnTo>
                  <a:pt x="27810" y="18567"/>
                </a:lnTo>
                <a:lnTo>
                  <a:pt x="27951" y="18990"/>
                </a:lnTo>
                <a:lnTo>
                  <a:pt x="28152" y="19453"/>
                </a:lnTo>
                <a:lnTo>
                  <a:pt x="28374" y="19916"/>
                </a:lnTo>
                <a:lnTo>
                  <a:pt x="28233" y="19856"/>
                </a:lnTo>
                <a:lnTo>
                  <a:pt x="28072" y="19816"/>
                </a:lnTo>
                <a:lnTo>
                  <a:pt x="27931" y="19775"/>
                </a:lnTo>
                <a:lnTo>
                  <a:pt x="27629" y="19775"/>
                </a:lnTo>
                <a:lnTo>
                  <a:pt x="27488" y="19796"/>
                </a:lnTo>
                <a:lnTo>
                  <a:pt x="27347" y="19836"/>
                </a:lnTo>
                <a:lnTo>
                  <a:pt x="27206" y="19896"/>
                </a:lnTo>
                <a:lnTo>
                  <a:pt x="27105" y="19957"/>
                </a:lnTo>
                <a:lnTo>
                  <a:pt x="27045" y="20037"/>
                </a:lnTo>
                <a:lnTo>
                  <a:pt x="26964" y="20118"/>
                </a:lnTo>
                <a:lnTo>
                  <a:pt x="26924" y="20239"/>
                </a:lnTo>
                <a:lnTo>
                  <a:pt x="26904" y="20359"/>
                </a:lnTo>
                <a:lnTo>
                  <a:pt x="26904" y="20500"/>
                </a:lnTo>
                <a:lnTo>
                  <a:pt x="26924" y="20641"/>
                </a:lnTo>
                <a:lnTo>
                  <a:pt x="26964" y="20762"/>
                </a:lnTo>
                <a:lnTo>
                  <a:pt x="27105" y="21044"/>
                </a:lnTo>
                <a:lnTo>
                  <a:pt x="27246" y="21326"/>
                </a:lnTo>
                <a:lnTo>
                  <a:pt x="27347" y="21608"/>
                </a:lnTo>
                <a:lnTo>
                  <a:pt x="27448" y="21890"/>
                </a:lnTo>
                <a:lnTo>
                  <a:pt x="27528" y="22172"/>
                </a:lnTo>
                <a:lnTo>
                  <a:pt x="27609" y="22474"/>
                </a:lnTo>
                <a:lnTo>
                  <a:pt x="27669" y="22776"/>
                </a:lnTo>
                <a:lnTo>
                  <a:pt x="27709" y="23058"/>
                </a:lnTo>
                <a:lnTo>
                  <a:pt x="27730" y="23320"/>
                </a:lnTo>
                <a:lnTo>
                  <a:pt x="27730" y="23581"/>
                </a:lnTo>
                <a:lnTo>
                  <a:pt x="27730" y="24105"/>
                </a:lnTo>
                <a:lnTo>
                  <a:pt x="27709" y="24367"/>
                </a:lnTo>
                <a:lnTo>
                  <a:pt x="27709" y="24588"/>
                </a:lnTo>
                <a:lnTo>
                  <a:pt x="27689" y="24850"/>
                </a:lnTo>
                <a:lnTo>
                  <a:pt x="27709" y="25092"/>
                </a:lnTo>
                <a:lnTo>
                  <a:pt x="27730" y="25212"/>
                </a:lnTo>
                <a:lnTo>
                  <a:pt x="27750" y="25333"/>
                </a:lnTo>
                <a:lnTo>
                  <a:pt x="27810" y="25434"/>
                </a:lnTo>
                <a:lnTo>
                  <a:pt x="27891" y="25555"/>
                </a:lnTo>
                <a:lnTo>
                  <a:pt x="27951" y="25615"/>
                </a:lnTo>
                <a:lnTo>
                  <a:pt x="28011" y="25656"/>
                </a:lnTo>
                <a:lnTo>
                  <a:pt x="28072" y="25676"/>
                </a:lnTo>
                <a:lnTo>
                  <a:pt x="28213" y="25676"/>
                </a:lnTo>
                <a:lnTo>
                  <a:pt x="28273" y="25656"/>
                </a:lnTo>
                <a:lnTo>
                  <a:pt x="28434" y="25555"/>
                </a:lnTo>
                <a:lnTo>
                  <a:pt x="28555" y="25454"/>
                </a:lnTo>
                <a:lnTo>
                  <a:pt x="28636" y="25313"/>
                </a:lnTo>
                <a:lnTo>
                  <a:pt x="28716" y="25172"/>
                </a:lnTo>
                <a:lnTo>
                  <a:pt x="28777" y="25031"/>
                </a:lnTo>
                <a:lnTo>
                  <a:pt x="28817" y="24870"/>
                </a:lnTo>
                <a:lnTo>
                  <a:pt x="28898" y="24548"/>
                </a:lnTo>
                <a:lnTo>
                  <a:pt x="28898" y="24508"/>
                </a:lnTo>
                <a:lnTo>
                  <a:pt x="28938" y="24145"/>
                </a:lnTo>
                <a:lnTo>
                  <a:pt x="28958" y="23763"/>
                </a:lnTo>
                <a:lnTo>
                  <a:pt x="28958" y="23400"/>
                </a:lnTo>
                <a:lnTo>
                  <a:pt x="28938" y="23058"/>
                </a:lnTo>
                <a:lnTo>
                  <a:pt x="28898" y="22756"/>
                </a:lnTo>
                <a:lnTo>
                  <a:pt x="28857" y="22454"/>
                </a:lnTo>
                <a:lnTo>
                  <a:pt x="28797" y="22152"/>
                </a:lnTo>
                <a:lnTo>
                  <a:pt x="28736" y="21850"/>
                </a:lnTo>
                <a:lnTo>
                  <a:pt x="28736" y="21850"/>
                </a:lnTo>
                <a:lnTo>
                  <a:pt x="28877" y="21890"/>
                </a:lnTo>
                <a:lnTo>
                  <a:pt x="29038" y="21910"/>
                </a:lnTo>
                <a:lnTo>
                  <a:pt x="29159" y="21910"/>
                </a:lnTo>
                <a:lnTo>
                  <a:pt x="29381" y="21890"/>
                </a:lnTo>
                <a:lnTo>
                  <a:pt x="29582" y="21829"/>
                </a:lnTo>
                <a:lnTo>
                  <a:pt x="29784" y="21729"/>
                </a:lnTo>
                <a:lnTo>
                  <a:pt x="29864" y="21648"/>
                </a:lnTo>
                <a:lnTo>
                  <a:pt x="29945" y="21568"/>
                </a:lnTo>
                <a:lnTo>
                  <a:pt x="30005" y="21487"/>
                </a:lnTo>
                <a:lnTo>
                  <a:pt x="30066" y="21386"/>
                </a:lnTo>
                <a:lnTo>
                  <a:pt x="30146" y="21185"/>
                </a:lnTo>
                <a:lnTo>
                  <a:pt x="30186" y="20984"/>
                </a:lnTo>
                <a:lnTo>
                  <a:pt x="30166" y="20742"/>
                </a:lnTo>
                <a:lnTo>
                  <a:pt x="30126" y="20520"/>
                </a:lnTo>
                <a:lnTo>
                  <a:pt x="30045" y="20319"/>
                </a:lnTo>
                <a:lnTo>
                  <a:pt x="29925" y="20118"/>
                </a:lnTo>
                <a:lnTo>
                  <a:pt x="29824" y="19936"/>
                </a:lnTo>
                <a:lnTo>
                  <a:pt x="29562" y="19514"/>
                </a:lnTo>
                <a:lnTo>
                  <a:pt x="29300" y="19010"/>
                </a:lnTo>
                <a:lnTo>
                  <a:pt x="29159" y="18708"/>
                </a:lnTo>
                <a:lnTo>
                  <a:pt x="29038" y="18406"/>
                </a:lnTo>
                <a:lnTo>
                  <a:pt x="29038" y="18346"/>
                </a:lnTo>
                <a:lnTo>
                  <a:pt x="29099" y="18426"/>
                </a:lnTo>
                <a:lnTo>
                  <a:pt x="29441" y="18789"/>
                </a:lnTo>
                <a:lnTo>
                  <a:pt x="29884" y="19312"/>
                </a:lnTo>
                <a:lnTo>
                  <a:pt x="30227" y="19735"/>
                </a:lnTo>
                <a:lnTo>
                  <a:pt x="30327" y="19856"/>
                </a:lnTo>
                <a:lnTo>
                  <a:pt x="30488" y="20057"/>
                </a:lnTo>
                <a:lnTo>
                  <a:pt x="30448" y="20198"/>
                </a:lnTo>
                <a:lnTo>
                  <a:pt x="30428" y="20319"/>
                </a:lnTo>
                <a:lnTo>
                  <a:pt x="30408" y="20460"/>
                </a:lnTo>
                <a:lnTo>
                  <a:pt x="30428" y="20601"/>
                </a:lnTo>
                <a:lnTo>
                  <a:pt x="30448" y="20702"/>
                </a:lnTo>
                <a:lnTo>
                  <a:pt x="30509" y="20802"/>
                </a:lnTo>
                <a:lnTo>
                  <a:pt x="30589" y="20883"/>
                </a:lnTo>
                <a:lnTo>
                  <a:pt x="30690" y="20943"/>
                </a:lnTo>
                <a:lnTo>
                  <a:pt x="30589" y="21084"/>
                </a:lnTo>
                <a:lnTo>
                  <a:pt x="30509" y="21165"/>
                </a:lnTo>
                <a:lnTo>
                  <a:pt x="30408" y="21245"/>
                </a:lnTo>
                <a:lnTo>
                  <a:pt x="30368" y="21306"/>
                </a:lnTo>
                <a:lnTo>
                  <a:pt x="30327" y="21366"/>
                </a:lnTo>
                <a:lnTo>
                  <a:pt x="30227" y="21588"/>
                </a:lnTo>
                <a:lnTo>
                  <a:pt x="30066" y="21910"/>
                </a:lnTo>
                <a:lnTo>
                  <a:pt x="29925" y="22272"/>
                </a:lnTo>
                <a:lnTo>
                  <a:pt x="29904" y="22353"/>
                </a:lnTo>
                <a:lnTo>
                  <a:pt x="29904" y="22454"/>
                </a:lnTo>
                <a:lnTo>
                  <a:pt x="29925" y="22554"/>
                </a:lnTo>
                <a:lnTo>
                  <a:pt x="29985" y="22655"/>
                </a:lnTo>
                <a:lnTo>
                  <a:pt x="30066" y="22736"/>
                </a:lnTo>
                <a:lnTo>
                  <a:pt x="30146" y="22816"/>
                </a:lnTo>
                <a:lnTo>
                  <a:pt x="30247" y="22856"/>
                </a:lnTo>
                <a:lnTo>
                  <a:pt x="30368" y="22877"/>
                </a:lnTo>
                <a:lnTo>
                  <a:pt x="30388" y="22877"/>
                </a:lnTo>
                <a:lnTo>
                  <a:pt x="30569" y="22836"/>
                </a:lnTo>
                <a:lnTo>
                  <a:pt x="30509" y="23400"/>
                </a:lnTo>
                <a:lnTo>
                  <a:pt x="30488" y="23944"/>
                </a:lnTo>
                <a:lnTo>
                  <a:pt x="30488" y="24045"/>
                </a:lnTo>
                <a:lnTo>
                  <a:pt x="30509" y="24125"/>
                </a:lnTo>
                <a:lnTo>
                  <a:pt x="30549" y="24206"/>
                </a:lnTo>
                <a:lnTo>
                  <a:pt x="30609" y="24286"/>
                </a:lnTo>
                <a:lnTo>
                  <a:pt x="30690" y="24347"/>
                </a:lnTo>
                <a:lnTo>
                  <a:pt x="30790" y="24407"/>
                </a:lnTo>
                <a:lnTo>
                  <a:pt x="30891" y="24427"/>
                </a:lnTo>
                <a:lnTo>
                  <a:pt x="30992" y="24427"/>
                </a:lnTo>
                <a:lnTo>
                  <a:pt x="31133" y="24407"/>
                </a:lnTo>
                <a:lnTo>
                  <a:pt x="31274" y="24347"/>
                </a:lnTo>
                <a:lnTo>
                  <a:pt x="31294" y="24729"/>
                </a:lnTo>
                <a:lnTo>
                  <a:pt x="31314" y="25072"/>
                </a:lnTo>
                <a:lnTo>
                  <a:pt x="31334" y="25192"/>
                </a:lnTo>
                <a:lnTo>
                  <a:pt x="31374" y="25293"/>
                </a:lnTo>
                <a:lnTo>
                  <a:pt x="31435" y="25374"/>
                </a:lnTo>
                <a:lnTo>
                  <a:pt x="31495" y="25454"/>
                </a:lnTo>
                <a:lnTo>
                  <a:pt x="31576" y="25515"/>
                </a:lnTo>
                <a:lnTo>
                  <a:pt x="31676" y="25575"/>
                </a:lnTo>
                <a:lnTo>
                  <a:pt x="31777" y="25595"/>
                </a:lnTo>
                <a:lnTo>
                  <a:pt x="31878" y="25615"/>
                </a:lnTo>
                <a:lnTo>
                  <a:pt x="31999" y="25595"/>
                </a:lnTo>
                <a:lnTo>
                  <a:pt x="32120" y="25555"/>
                </a:lnTo>
                <a:lnTo>
                  <a:pt x="32240" y="25474"/>
                </a:lnTo>
                <a:lnTo>
                  <a:pt x="32321" y="25353"/>
                </a:lnTo>
                <a:lnTo>
                  <a:pt x="32422" y="25434"/>
                </a:lnTo>
                <a:lnTo>
                  <a:pt x="32522" y="25494"/>
                </a:lnTo>
                <a:lnTo>
                  <a:pt x="32643" y="25555"/>
                </a:lnTo>
                <a:lnTo>
                  <a:pt x="32764" y="25575"/>
                </a:lnTo>
                <a:lnTo>
                  <a:pt x="32885" y="25595"/>
                </a:lnTo>
                <a:lnTo>
                  <a:pt x="32985" y="25575"/>
                </a:lnTo>
                <a:lnTo>
                  <a:pt x="33106" y="25555"/>
                </a:lnTo>
                <a:lnTo>
                  <a:pt x="33207" y="25515"/>
                </a:lnTo>
                <a:lnTo>
                  <a:pt x="33308" y="25474"/>
                </a:lnTo>
                <a:lnTo>
                  <a:pt x="33408" y="25414"/>
                </a:lnTo>
                <a:lnTo>
                  <a:pt x="33489" y="25353"/>
                </a:lnTo>
                <a:lnTo>
                  <a:pt x="33590" y="25273"/>
                </a:lnTo>
                <a:lnTo>
                  <a:pt x="33650" y="25172"/>
                </a:lnTo>
                <a:lnTo>
                  <a:pt x="33710" y="25092"/>
                </a:lnTo>
                <a:lnTo>
                  <a:pt x="33751" y="24991"/>
                </a:lnTo>
                <a:lnTo>
                  <a:pt x="33771" y="24890"/>
                </a:lnTo>
                <a:lnTo>
                  <a:pt x="33771" y="24790"/>
                </a:lnTo>
                <a:lnTo>
                  <a:pt x="33952" y="24890"/>
                </a:lnTo>
                <a:lnTo>
                  <a:pt x="34174" y="24971"/>
                </a:lnTo>
                <a:lnTo>
                  <a:pt x="34294" y="24991"/>
                </a:lnTo>
                <a:lnTo>
                  <a:pt x="34415" y="25011"/>
                </a:lnTo>
                <a:lnTo>
                  <a:pt x="34556" y="24991"/>
                </a:lnTo>
                <a:lnTo>
                  <a:pt x="34697" y="24951"/>
                </a:lnTo>
                <a:lnTo>
                  <a:pt x="34838" y="24890"/>
                </a:lnTo>
                <a:lnTo>
                  <a:pt x="34959" y="24810"/>
                </a:lnTo>
                <a:lnTo>
                  <a:pt x="35060" y="24729"/>
                </a:lnTo>
                <a:lnTo>
                  <a:pt x="35160" y="24608"/>
                </a:lnTo>
                <a:lnTo>
                  <a:pt x="35221" y="24488"/>
                </a:lnTo>
                <a:lnTo>
                  <a:pt x="35261" y="24347"/>
                </a:lnTo>
                <a:lnTo>
                  <a:pt x="35281" y="24266"/>
                </a:lnTo>
                <a:lnTo>
                  <a:pt x="35281" y="24185"/>
                </a:lnTo>
                <a:lnTo>
                  <a:pt x="35261" y="24105"/>
                </a:lnTo>
                <a:lnTo>
                  <a:pt x="35241" y="24024"/>
                </a:lnTo>
                <a:lnTo>
                  <a:pt x="35362" y="23964"/>
                </a:lnTo>
                <a:lnTo>
                  <a:pt x="35482" y="23883"/>
                </a:lnTo>
                <a:lnTo>
                  <a:pt x="35583" y="23783"/>
                </a:lnTo>
                <a:lnTo>
                  <a:pt x="35664" y="23682"/>
                </a:lnTo>
                <a:lnTo>
                  <a:pt x="35724" y="23541"/>
                </a:lnTo>
                <a:lnTo>
                  <a:pt x="35785" y="23400"/>
                </a:lnTo>
                <a:lnTo>
                  <a:pt x="35825" y="23219"/>
                </a:lnTo>
                <a:lnTo>
                  <a:pt x="35865" y="23038"/>
                </a:lnTo>
                <a:lnTo>
                  <a:pt x="35865" y="22877"/>
                </a:lnTo>
                <a:lnTo>
                  <a:pt x="35865" y="22736"/>
                </a:lnTo>
                <a:lnTo>
                  <a:pt x="35865" y="22595"/>
                </a:lnTo>
                <a:lnTo>
                  <a:pt x="35865" y="22474"/>
                </a:lnTo>
                <a:lnTo>
                  <a:pt x="35905" y="22333"/>
                </a:lnTo>
                <a:lnTo>
                  <a:pt x="35966" y="22212"/>
                </a:lnTo>
                <a:lnTo>
                  <a:pt x="36066" y="22011"/>
                </a:lnTo>
                <a:lnTo>
                  <a:pt x="36147" y="21809"/>
                </a:lnTo>
                <a:lnTo>
                  <a:pt x="36207" y="21608"/>
                </a:lnTo>
                <a:lnTo>
                  <a:pt x="36248" y="21366"/>
                </a:lnTo>
                <a:lnTo>
                  <a:pt x="36248" y="21205"/>
                </a:lnTo>
                <a:lnTo>
                  <a:pt x="36228" y="21024"/>
                </a:lnTo>
                <a:lnTo>
                  <a:pt x="36187" y="20843"/>
                </a:lnTo>
                <a:lnTo>
                  <a:pt x="36147" y="20682"/>
                </a:lnTo>
                <a:lnTo>
                  <a:pt x="36006" y="20380"/>
                </a:lnTo>
                <a:lnTo>
                  <a:pt x="35865" y="20118"/>
                </a:lnTo>
                <a:lnTo>
                  <a:pt x="35905" y="20017"/>
                </a:lnTo>
                <a:lnTo>
                  <a:pt x="35946" y="19896"/>
                </a:lnTo>
                <a:lnTo>
                  <a:pt x="35946" y="19796"/>
                </a:lnTo>
                <a:lnTo>
                  <a:pt x="35946" y="19675"/>
                </a:lnTo>
                <a:lnTo>
                  <a:pt x="35925" y="19554"/>
                </a:lnTo>
                <a:lnTo>
                  <a:pt x="35885" y="19433"/>
                </a:lnTo>
                <a:lnTo>
                  <a:pt x="35805" y="19332"/>
                </a:lnTo>
                <a:lnTo>
                  <a:pt x="35724" y="19232"/>
                </a:lnTo>
                <a:lnTo>
                  <a:pt x="35523" y="19091"/>
                </a:lnTo>
                <a:lnTo>
                  <a:pt x="35301" y="18990"/>
                </a:lnTo>
                <a:lnTo>
                  <a:pt x="35100" y="18909"/>
                </a:lnTo>
                <a:lnTo>
                  <a:pt x="34858" y="18829"/>
                </a:lnTo>
                <a:lnTo>
                  <a:pt x="34818" y="18829"/>
                </a:lnTo>
                <a:lnTo>
                  <a:pt x="34314" y="18688"/>
                </a:lnTo>
                <a:lnTo>
                  <a:pt x="33811" y="18547"/>
                </a:lnTo>
                <a:lnTo>
                  <a:pt x="33509" y="18466"/>
                </a:lnTo>
                <a:lnTo>
                  <a:pt x="33489" y="18084"/>
                </a:lnTo>
                <a:lnTo>
                  <a:pt x="33469" y="17621"/>
                </a:lnTo>
                <a:lnTo>
                  <a:pt x="33428" y="17137"/>
                </a:lnTo>
                <a:lnTo>
                  <a:pt x="33368" y="16674"/>
                </a:lnTo>
                <a:lnTo>
                  <a:pt x="33287" y="16231"/>
                </a:lnTo>
                <a:lnTo>
                  <a:pt x="33126" y="15325"/>
                </a:lnTo>
                <a:lnTo>
                  <a:pt x="33106" y="15204"/>
                </a:lnTo>
                <a:lnTo>
                  <a:pt x="32925" y="14298"/>
                </a:lnTo>
                <a:lnTo>
                  <a:pt x="32724" y="13412"/>
                </a:lnTo>
                <a:lnTo>
                  <a:pt x="32482" y="12546"/>
                </a:lnTo>
                <a:lnTo>
                  <a:pt x="32220" y="11700"/>
                </a:lnTo>
                <a:lnTo>
                  <a:pt x="31938" y="10875"/>
                </a:lnTo>
                <a:lnTo>
                  <a:pt x="31636" y="10069"/>
                </a:lnTo>
                <a:lnTo>
                  <a:pt x="31294" y="9284"/>
                </a:lnTo>
                <a:lnTo>
                  <a:pt x="30952" y="8539"/>
                </a:lnTo>
                <a:lnTo>
                  <a:pt x="30569" y="7834"/>
                </a:lnTo>
                <a:lnTo>
                  <a:pt x="30166" y="7149"/>
                </a:lnTo>
                <a:lnTo>
                  <a:pt x="29723" y="6485"/>
                </a:lnTo>
                <a:lnTo>
                  <a:pt x="29280" y="5860"/>
                </a:lnTo>
                <a:lnTo>
                  <a:pt x="28757" y="5216"/>
                </a:lnTo>
                <a:lnTo>
                  <a:pt x="28213" y="4612"/>
                </a:lnTo>
                <a:lnTo>
                  <a:pt x="27629" y="4048"/>
                </a:lnTo>
                <a:lnTo>
                  <a:pt x="27025" y="3504"/>
                </a:lnTo>
                <a:lnTo>
                  <a:pt x="26723" y="3263"/>
                </a:lnTo>
                <a:lnTo>
                  <a:pt x="26400" y="3021"/>
                </a:lnTo>
                <a:lnTo>
                  <a:pt x="26078" y="2800"/>
                </a:lnTo>
                <a:lnTo>
                  <a:pt x="25736" y="2578"/>
                </a:lnTo>
                <a:lnTo>
                  <a:pt x="25414" y="2377"/>
                </a:lnTo>
                <a:lnTo>
                  <a:pt x="25071" y="2175"/>
                </a:lnTo>
                <a:lnTo>
                  <a:pt x="24709" y="1994"/>
                </a:lnTo>
                <a:lnTo>
                  <a:pt x="24367" y="1833"/>
                </a:lnTo>
                <a:lnTo>
                  <a:pt x="23682" y="1531"/>
                </a:lnTo>
                <a:lnTo>
                  <a:pt x="22977" y="1249"/>
                </a:lnTo>
                <a:lnTo>
                  <a:pt x="22232" y="1007"/>
                </a:lnTo>
                <a:lnTo>
                  <a:pt x="21447" y="786"/>
                </a:lnTo>
                <a:lnTo>
                  <a:pt x="20641" y="605"/>
                </a:lnTo>
                <a:lnTo>
                  <a:pt x="19795" y="443"/>
                </a:lnTo>
                <a:lnTo>
                  <a:pt x="18889" y="302"/>
                </a:lnTo>
                <a:lnTo>
                  <a:pt x="17963" y="182"/>
                </a:lnTo>
                <a:lnTo>
                  <a:pt x="17077" y="101"/>
                </a:lnTo>
                <a:lnTo>
                  <a:pt x="16251" y="41"/>
                </a:lnTo>
                <a:lnTo>
                  <a:pt x="15446" y="0"/>
                </a:lnTo>
                <a:close/>
                <a:moveTo>
                  <a:pt x="17560" y="22595"/>
                </a:moveTo>
                <a:lnTo>
                  <a:pt x="17862" y="22635"/>
                </a:lnTo>
                <a:lnTo>
                  <a:pt x="18164" y="22695"/>
                </a:lnTo>
                <a:lnTo>
                  <a:pt x="18507" y="22816"/>
                </a:lnTo>
                <a:lnTo>
                  <a:pt x="18829" y="22957"/>
                </a:lnTo>
                <a:lnTo>
                  <a:pt x="19272" y="23158"/>
                </a:lnTo>
                <a:lnTo>
                  <a:pt x="19675" y="23420"/>
                </a:lnTo>
                <a:lnTo>
                  <a:pt x="20077" y="23682"/>
                </a:lnTo>
                <a:lnTo>
                  <a:pt x="20480" y="23944"/>
                </a:lnTo>
                <a:lnTo>
                  <a:pt x="20984" y="24306"/>
                </a:lnTo>
                <a:lnTo>
                  <a:pt x="21507" y="24628"/>
                </a:lnTo>
                <a:lnTo>
                  <a:pt x="21829" y="24810"/>
                </a:lnTo>
                <a:lnTo>
                  <a:pt x="22152" y="24951"/>
                </a:lnTo>
                <a:lnTo>
                  <a:pt x="22474" y="25092"/>
                </a:lnTo>
                <a:lnTo>
                  <a:pt x="22816" y="25192"/>
                </a:lnTo>
                <a:lnTo>
                  <a:pt x="23158" y="25273"/>
                </a:lnTo>
                <a:lnTo>
                  <a:pt x="23501" y="25353"/>
                </a:lnTo>
                <a:lnTo>
                  <a:pt x="23843" y="25394"/>
                </a:lnTo>
                <a:lnTo>
                  <a:pt x="24467" y="25394"/>
                </a:lnTo>
                <a:lnTo>
                  <a:pt x="24729" y="25353"/>
                </a:lnTo>
                <a:lnTo>
                  <a:pt x="24991" y="25313"/>
                </a:lnTo>
                <a:lnTo>
                  <a:pt x="25253" y="25253"/>
                </a:lnTo>
                <a:lnTo>
                  <a:pt x="25253" y="25253"/>
                </a:lnTo>
                <a:lnTo>
                  <a:pt x="24870" y="25575"/>
                </a:lnTo>
                <a:lnTo>
                  <a:pt x="24649" y="25575"/>
                </a:lnTo>
                <a:lnTo>
                  <a:pt x="24467" y="25595"/>
                </a:lnTo>
                <a:lnTo>
                  <a:pt x="24266" y="25575"/>
                </a:lnTo>
                <a:lnTo>
                  <a:pt x="24165" y="25575"/>
                </a:lnTo>
                <a:lnTo>
                  <a:pt x="23984" y="25555"/>
                </a:lnTo>
                <a:lnTo>
                  <a:pt x="23601" y="25555"/>
                </a:lnTo>
                <a:lnTo>
                  <a:pt x="23440" y="25595"/>
                </a:lnTo>
                <a:lnTo>
                  <a:pt x="23299" y="25635"/>
                </a:lnTo>
                <a:lnTo>
                  <a:pt x="23179" y="25716"/>
                </a:lnTo>
                <a:lnTo>
                  <a:pt x="23098" y="25796"/>
                </a:lnTo>
                <a:lnTo>
                  <a:pt x="23038" y="25877"/>
                </a:lnTo>
                <a:lnTo>
                  <a:pt x="23017" y="25958"/>
                </a:lnTo>
                <a:lnTo>
                  <a:pt x="23038" y="26058"/>
                </a:lnTo>
                <a:lnTo>
                  <a:pt x="23078" y="26199"/>
                </a:lnTo>
                <a:lnTo>
                  <a:pt x="23138" y="26320"/>
                </a:lnTo>
                <a:lnTo>
                  <a:pt x="23239" y="26421"/>
                </a:lnTo>
                <a:lnTo>
                  <a:pt x="23360" y="26521"/>
                </a:lnTo>
                <a:lnTo>
                  <a:pt x="23098" y="26642"/>
                </a:lnTo>
                <a:lnTo>
                  <a:pt x="22957" y="26542"/>
                </a:lnTo>
                <a:lnTo>
                  <a:pt x="22796" y="26461"/>
                </a:lnTo>
                <a:lnTo>
                  <a:pt x="22454" y="26320"/>
                </a:lnTo>
                <a:lnTo>
                  <a:pt x="22252" y="26239"/>
                </a:lnTo>
                <a:lnTo>
                  <a:pt x="22071" y="26159"/>
                </a:lnTo>
                <a:lnTo>
                  <a:pt x="21910" y="26058"/>
                </a:lnTo>
                <a:lnTo>
                  <a:pt x="21749" y="25937"/>
                </a:lnTo>
                <a:lnTo>
                  <a:pt x="21527" y="25796"/>
                </a:lnTo>
                <a:lnTo>
                  <a:pt x="21326" y="25676"/>
                </a:lnTo>
                <a:lnTo>
                  <a:pt x="21104" y="25595"/>
                </a:lnTo>
                <a:lnTo>
                  <a:pt x="21004" y="25555"/>
                </a:lnTo>
                <a:lnTo>
                  <a:pt x="20863" y="25555"/>
                </a:lnTo>
                <a:lnTo>
                  <a:pt x="20762" y="25575"/>
                </a:lnTo>
                <a:lnTo>
                  <a:pt x="20641" y="25635"/>
                </a:lnTo>
                <a:lnTo>
                  <a:pt x="20561" y="25716"/>
                </a:lnTo>
                <a:lnTo>
                  <a:pt x="20520" y="25776"/>
                </a:lnTo>
                <a:lnTo>
                  <a:pt x="20500" y="25837"/>
                </a:lnTo>
                <a:lnTo>
                  <a:pt x="20500" y="25958"/>
                </a:lnTo>
                <a:lnTo>
                  <a:pt x="20500" y="26058"/>
                </a:lnTo>
                <a:lnTo>
                  <a:pt x="20541" y="26260"/>
                </a:lnTo>
                <a:lnTo>
                  <a:pt x="20621" y="26461"/>
                </a:lnTo>
                <a:lnTo>
                  <a:pt x="20742" y="26642"/>
                </a:lnTo>
                <a:lnTo>
                  <a:pt x="20863" y="26803"/>
                </a:lnTo>
                <a:lnTo>
                  <a:pt x="21024" y="26964"/>
                </a:lnTo>
                <a:lnTo>
                  <a:pt x="21286" y="27186"/>
                </a:lnTo>
                <a:lnTo>
                  <a:pt x="21286" y="27206"/>
                </a:lnTo>
                <a:lnTo>
                  <a:pt x="20963" y="27246"/>
                </a:lnTo>
                <a:lnTo>
                  <a:pt x="20621" y="27287"/>
                </a:lnTo>
                <a:lnTo>
                  <a:pt x="20581" y="27246"/>
                </a:lnTo>
                <a:lnTo>
                  <a:pt x="20440" y="27105"/>
                </a:lnTo>
                <a:lnTo>
                  <a:pt x="20299" y="26964"/>
                </a:lnTo>
                <a:lnTo>
                  <a:pt x="19997" y="26723"/>
                </a:lnTo>
                <a:lnTo>
                  <a:pt x="19755" y="26542"/>
                </a:lnTo>
                <a:lnTo>
                  <a:pt x="19554" y="26360"/>
                </a:lnTo>
                <a:lnTo>
                  <a:pt x="19373" y="26179"/>
                </a:lnTo>
                <a:lnTo>
                  <a:pt x="19232" y="26038"/>
                </a:lnTo>
                <a:lnTo>
                  <a:pt x="19091" y="25917"/>
                </a:lnTo>
                <a:lnTo>
                  <a:pt x="18970" y="25796"/>
                </a:lnTo>
                <a:lnTo>
                  <a:pt x="18930" y="25756"/>
                </a:lnTo>
                <a:lnTo>
                  <a:pt x="18889" y="25716"/>
                </a:lnTo>
                <a:lnTo>
                  <a:pt x="18829" y="25696"/>
                </a:lnTo>
                <a:lnTo>
                  <a:pt x="18768" y="25696"/>
                </a:lnTo>
                <a:lnTo>
                  <a:pt x="18668" y="25716"/>
                </a:lnTo>
                <a:lnTo>
                  <a:pt x="18587" y="25756"/>
                </a:lnTo>
                <a:lnTo>
                  <a:pt x="18547" y="25817"/>
                </a:lnTo>
                <a:lnTo>
                  <a:pt x="18547" y="25877"/>
                </a:lnTo>
                <a:lnTo>
                  <a:pt x="18547" y="25917"/>
                </a:lnTo>
                <a:lnTo>
                  <a:pt x="18547" y="26139"/>
                </a:lnTo>
                <a:lnTo>
                  <a:pt x="18547" y="26320"/>
                </a:lnTo>
                <a:lnTo>
                  <a:pt x="18587" y="26521"/>
                </a:lnTo>
                <a:lnTo>
                  <a:pt x="18648" y="26703"/>
                </a:lnTo>
                <a:lnTo>
                  <a:pt x="18708" y="26864"/>
                </a:lnTo>
                <a:lnTo>
                  <a:pt x="18789" y="27045"/>
                </a:lnTo>
                <a:lnTo>
                  <a:pt x="18889" y="27206"/>
                </a:lnTo>
                <a:lnTo>
                  <a:pt x="18909" y="27246"/>
                </a:lnTo>
                <a:lnTo>
                  <a:pt x="18789" y="27246"/>
                </a:lnTo>
                <a:lnTo>
                  <a:pt x="18748" y="27166"/>
                </a:lnTo>
                <a:lnTo>
                  <a:pt x="18446" y="26763"/>
                </a:lnTo>
                <a:lnTo>
                  <a:pt x="18144" y="26380"/>
                </a:lnTo>
                <a:lnTo>
                  <a:pt x="17782" y="25917"/>
                </a:lnTo>
                <a:lnTo>
                  <a:pt x="17621" y="25676"/>
                </a:lnTo>
                <a:lnTo>
                  <a:pt x="17459" y="25434"/>
                </a:lnTo>
                <a:lnTo>
                  <a:pt x="17419" y="25394"/>
                </a:lnTo>
                <a:lnTo>
                  <a:pt x="17379" y="25374"/>
                </a:lnTo>
                <a:lnTo>
                  <a:pt x="17339" y="25353"/>
                </a:lnTo>
                <a:lnTo>
                  <a:pt x="17298" y="25333"/>
                </a:lnTo>
                <a:lnTo>
                  <a:pt x="17218" y="25353"/>
                </a:lnTo>
                <a:lnTo>
                  <a:pt x="17157" y="25394"/>
                </a:lnTo>
                <a:lnTo>
                  <a:pt x="17117" y="25454"/>
                </a:lnTo>
                <a:lnTo>
                  <a:pt x="17097" y="25535"/>
                </a:lnTo>
                <a:lnTo>
                  <a:pt x="17097" y="25877"/>
                </a:lnTo>
                <a:lnTo>
                  <a:pt x="17137" y="26239"/>
                </a:lnTo>
                <a:lnTo>
                  <a:pt x="17218" y="26562"/>
                </a:lnTo>
                <a:lnTo>
                  <a:pt x="17339" y="26884"/>
                </a:lnTo>
                <a:lnTo>
                  <a:pt x="17016" y="26763"/>
                </a:lnTo>
                <a:lnTo>
                  <a:pt x="16674" y="26642"/>
                </a:lnTo>
                <a:lnTo>
                  <a:pt x="16614" y="26441"/>
                </a:lnTo>
                <a:lnTo>
                  <a:pt x="16553" y="26239"/>
                </a:lnTo>
                <a:lnTo>
                  <a:pt x="16352" y="25877"/>
                </a:lnTo>
                <a:lnTo>
                  <a:pt x="16171" y="25555"/>
                </a:lnTo>
                <a:lnTo>
                  <a:pt x="16070" y="25434"/>
                </a:lnTo>
                <a:lnTo>
                  <a:pt x="15989" y="25353"/>
                </a:lnTo>
                <a:lnTo>
                  <a:pt x="15909" y="25293"/>
                </a:lnTo>
                <a:lnTo>
                  <a:pt x="15848" y="25253"/>
                </a:lnTo>
                <a:lnTo>
                  <a:pt x="15768" y="25233"/>
                </a:lnTo>
                <a:lnTo>
                  <a:pt x="15667" y="25212"/>
                </a:lnTo>
                <a:lnTo>
                  <a:pt x="15587" y="25233"/>
                </a:lnTo>
                <a:lnTo>
                  <a:pt x="15506" y="25253"/>
                </a:lnTo>
                <a:lnTo>
                  <a:pt x="15446" y="25293"/>
                </a:lnTo>
                <a:lnTo>
                  <a:pt x="15365" y="25353"/>
                </a:lnTo>
                <a:lnTo>
                  <a:pt x="15325" y="25414"/>
                </a:lnTo>
                <a:lnTo>
                  <a:pt x="15265" y="25494"/>
                </a:lnTo>
                <a:lnTo>
                  <a:pt x="15244" y="25575"/>
                </a:lnTo>
                <a:lnTo>
                  <a:pt x="15224" y="25656"/>
                </a:lnTo>
                <a:lnTo>
                  <a:pt x="15224" y="25817"/>
                </a:lnTo>
                <a:lnTo>
                  <a:pt x="14821" y="25515"/>
                </a:lnTo>
                <a:lnTo>
                  <a:pt x="14701" y="25434"/>
                </a:lnTo>
                <a:lnTo>
                  <a:pt x="14600" y="25394"/>
                </a:lnTo>
                <a:lnTo>
                  <a:pt x="14499" y="25353"/>
                </a:lnTo>
                <a:lnTo>
                  <a:pt x="14378" y="25333"/>
                </a:lnTo>
                <a:lnTo>
                  <a:pt x="14258" y="25353"/>
                </a:lnTo>
                <a:lnTo>
                  <a:pt x="14157" y="25394"/>
                </a:lnTo>
                <a:lnTo>
                  <a:pt x="14056" y="25434"/>
                </a:lnTo>
                <a:lnTo>
                  <a:pt x="13956" y="25515"/>
                </a:lnTo>
                <a:lnTo>
                  <a:pt x="13774" y="25656"/>
                </a:lnTo>
                <a:lnTo>
                  <a:pt x="13714" y="25515"/>
                </a:lnTo>
                <a:lnTo>
                  <a:pt x="13633" y="25394"/>
                </a:lnTo>
                <a:lnTo>
                  <a:pt x="13533" y="25273"/>
                </a:lnTo>
                <a:lnTo>
                  <a:pt x="13432" y="25172"/>
                </a:lnTo>
                <a:lnTo>
                  <a:pt x="13351" y="25112"/>
                </a:lnTo>
                <a:lnTo>
                  <a:pt x="13271" y="25092"/>
                </a:lnTo>
                <a:lnTo>
                  <a:pt x="13190" y="25072"/>
                </a:lnTo>
                <a:lnTo>
                  <a:pt x="13110" y="25051"/>
                </a:lnTo>
                <a:lnTo>
                  <a:pt x="13009" y="25072"/>
                </a:lnTo>
                <a:lnTo>
                  <a:pt x="12908" y="25112"/>
                </a:lnTo>
                <a:lnTo>
                  <a:pt x="12828" y="25172"/>
                </a:lnTo>
                <a:lnTo>
                  <a:pt x="12767" y="25273"/>
                </a:lnTo>
                <a:lnTo>
                  <a:pt x="12707" y="25394"/>
                </a:lnTo>
                <a:lnTo>
                  <a:pt x="12667" y="25535"/>
                </a:lnTo>
                <a:lnTo>
                  <a:pt x="12627" y="25676"/>
                </a:lnTo>
                <a:lnTo>
                  <a:pt x="12627" y="25817"/>
                </a:lnTo>
                <a:lnTo>
                  <a:pt x="12627" y="25958"/>
                </a:lnTo>
                <a:lnTo>
                  <a:pt x="12627" y="26078"/>
                </a:lnTo>
                <a:lnTo>
                  <a:pt x="12667" y="26219"/>
                </a:lnTo>
                <a:lnTo>
                  <a:pt x="12707" y="26360"/>
                </a:lnTo>
                <a:lnTo>
                  <a:pt x="12284" y="26542"/>
                </a:lnTo>
                <a:lnTo>
                  <a:pt x="12284" y="26239"/>
                </a:lnTo>
                <a:lnTo>
                  <a:pt x="12264" y="25937"/>
                </a:lnTo>
                <a:lnTo>
                  <a:pt x="12224" y="25656"/>
                </a:lnTo>
                <a:lnTo>
                  <a:pt x="12143" y="25394"/>
                </a:lnTo>
                <a:lnTo>
                  <a:pt x="12103" y="25333"/>
                </a:lnTo>
                <a:lnTo>
                  <a:pt x="12063" y="25293"/>
                </a:lnTo>
                <a:lnTo>
                  <a:pt x="11982" y="25253"/>
                </a:lnTo>
                <a:lnTo>
                  <a:pt x="11861" y="25253"/>
                </a:lnTo>
                <a:lnTo>
                  <a:pt x="11821" y="25273"/>
                </a:lnTo>
                <a:lnTo>
                  <a:pt x="11781" y="25313"/>
                </a:lnTo>
                <a:lnTo>
                  <a:pt x="11740" y="25353"/>
                </a:lnTo>
                <a:lnTo>
                  <a:pt x="11640" y="25615"/>
                </a:lnTo>
                <a:lnTo>
                  <a:pt x="11579" y="25857"/>
                </a:lnTo>
                <a:lnTo>
                  <a:pt x="11519" y="26139"/>
                </a:lnTo>
                <a:lnTo>
                  <a:pt x="11499" y="26421"/>
                </a:lnTo>
                <a:lnTo>
                  <a:pt x="11499" y="26501"/>
                </a:lnTo>
                <a:lnTo>
                  <a:pt x="11479" y="26662"/>
                </a:lnTo>
                <a:lnTo>
                  <a:pt x="11499" y="26823"/>
                </a:lnTo>
                <a:lnTo>
                  <a:pt x="11056" y="26944"/>
                </a:lnTo>
                <a:lnTo>
                  <a:pt x="11056" y="26944"/>
                </a:lnTo>
                <a:lnTo>
                  <a:pt x="11096" y="26622"/>
                </a:lnTo>
                <a:lnTo>
                  <a:pt x="11096" y="26340"/>
                </a:lnTo>
                <a:lnTo>
                  <a:pt x="11076" y="26099"/>
                </a:lnTo>
                <a:lnTo>
                  <a:pt x="11036" y="25857"/>
                </a:lnTo>
                <a:lnTo>
                  <a:pt x="10995" y="25656"/>
                </a:lnTo>
                <a:lnTo>
                  <a:pt x="10975" y="25615"/>
                </a:lnTo>
                <a:lnTo>
                  <a:pt x="10935" y="25575"/>
                </a:lnTo>
                <a:lnTo>
                  <a:pt x="10895" y="25535"/>
                </a:lnTo>
                <a:lnTo>
                  <a:pt x="10834" y="25535"/>
                </a:lnTo>
                <a:lnTo>
                  <a:pt x="10754" y="25555"/>
                </a:lnTo>
                <a:lnTo>
                  <a:pt x="10693" y="25615"/>
                </a:lnTo>
                <a:lnTo>
                  <a:pt x="10532" y="25937"/>
                </a:lnTo>
                <a:lnTo>
                  <a:pt x="10411" y="26239"/>
                </a:lnTo>
                <a:lnTo>
                  <a:pt x="10311" y="26562"/>
                </a:lnTo>
                <a:lnTo>
                  <a:pt x="10230" y="26884"/>
                </a:lnTo>
                <a:lnTo>
                  <a:pt x="10230" y="26964"/>
                </a:lnTo>
                <a:lnTo>
                  <a:pt x="10250" y="27045"/>
                </a:lnTo>
                <a:lnTo>
                  <a:pt x="9747" y="27065"/>
                </a:lnTo>
                <a:lnTo>
                  <a:pt x="9445" y="27065"/>
                </a:lnTo>
                <a:lnTo>
                  <a:pt x="9143" y="27045"/>
                </a:lnTo>
                <a:lnTo>
                  <a:pt x="9324" y="26622"/>
                </a:lnTo>
                <a:lnTo>
                  <a:pt x="9485" y="26239"/>
                </a:lnTo>
                <a:lnTo>
                  <a:pt x="9485" y="26219"/>
                </a:lnTo>
                <a:lnTo>
                  <a:pt x="9566" y="26038"/>
                </a:lnTo>
                <a:lnTo>
                  <a:pt x="9646" y="25817"/>
                </a:lnTo>
                <a:lnTo>
                  <a:pt x="9666" y="25696"/>
                </a:lnTo>
                <a:lnTo>
                  <a:pt x="9666" y="25595"/>
                </a:lnTo>
                <a:lnTo>
                  <a:pt x="9666" y="25474"/>
                </a:lnTo>
                <a:lnTo>
                  <a:pt x="9646" y="25374"/>
                </a:lnTo>
                <a:lnTo>
                  <a:pt x="9606" y="25313"/>
                </a:lnTo>
                <a:lnTo>
                  <a:pt x="9566" y="25273"/>
                </a:lnTo>
                <a:lnTo>
                  <a:pt x="9505" y="25233"/>
                </a:lnTo>
                <a:lnTo>
                  <a:pt x="9445" y="25192"/>
                </a:lnTo>
                <a:lnTo>
                  <a:pt x="9344" y="25172"/>
                </a:lnTo>
                <a:lnTo>
                  <a:pt x="9264" y="25152"/>
                </a:lnTo>
                <a:lnTo>
                  <a:pt x="9143" y="25172"/>
                </a:lnTo>
                <a:lnTo>
                  <a:pt x="9022" y="25212"/>
                </a:lnTo>
                <a:lnTo>
                  <a:pt x="8901" y="25273"/>
                </a:lnTo>
                <a:lnTo>
                  <a:pt x="8780" y="25353"/>
                </a:lnTo>
                <a:lnTo>
                  <a:pt x="8579" y="25515"/>
                </a:lnTo>
                <a:lnTo>
                  <a:pt x="8378" y="25716"/>
                </a:lnTo>
                <a:lnTo>
                  <a:pt x="8216" y="25937"/>
                </a:lnTo>
                <a:lnTo>
                  <a:pt x="8055" y="26199"/>
                </a:lnTo>
                <a:lnTo>
                  <a:pt x="7934" y="26481"/>
                </a:lnTo>
                <a:lnTo>
                  <a:pt x="7834" y="26763"/>
                </a:lnTo>
                <a:lnTo>
                  <a:pt x="7411" y="26622"/>
                </a:lnTo>
                <a:lnTo>
                  <a:pt x="7532" y="26521"/>
                </a:lnTo>
                <a:lnTo>
                  <a:pt x="7673" y="26380"/>
                </a:lnTo>
                <a:lnTo>
                  <a:pt x="7773" y="26219"/>
                </a:lnTo>
                <a:lnTo>
                  <a:pt x="7874" y="26078"/>
                </a:lnTo>
                <a:lnTo>
                  <a:pt x="7955" y="25917"/>
                </a:lnTo>
                <a:lnTo>
                  <a:pt x="8055" y="25716"/>
                </a:lnTo>
                <a:lnTo>
                  <a:pt x="8075" y="25676"/>
                </a:lnTo>
                <a:lnTo>
                  <a:pt x="8096" y="25615"/>
                </a:lnTo>
                <a:lnTo>
                  <a:pt x="8075" y="25555"/>
                </a:lnTo>
                <a:lnTo>
                  <a:pt x="8055" y="25515"/>
                </a:lnTo>
                <a:lnTo>
                  <a:pt x="8035" y="25474"/>
                </a:lnTo>
                <a:lnTo>
                  <a:pt x="7995" y="25434"/>
                </a:lnTo>
                <a:lnTo>
                  <a:pt x="7934" y="25414"/>
                </a:lnTo>
                <a:lnTo>
                  <a:pt x="7834" y="25414"/>
                </a:lnTo>
                <a:lnTo>
                  <a:pt x="7632" y="25474"/>
                </a:lnTo>
                <a:lnTo>
                  <a:pt x="7330" y="25555"/>
                </a:lnTo>
                <a:lnTo>
                  <a:pt x="7189" y="25595"/>
                </a:lnTo>
                <a:lnTo>
                  <a:pt x="7028" y="25676"/>
                </a:lnTo>
                <a:lnTo>
                  <a:pt x="6907" y="25736"/>
                </a:lnTo>
                <a:lnTo>
                  <a:pt x="6746" y="25837"/>
                </a:lnTo>
                <a:lnTo>
                  <a:pt x="6424" y="26119"/>
                </a:lnTo>
                <a:lnTo>
                  <a:pt x="6122" y="25917"/>
                </a:lnTo>
                <a:lnTo>
                  <a:pt x="5840" y="25696"/>
                </a:lnTo>
                <a:lnTo>
                  <a:pt x="5599" y="25515"/>
                </a:lnTo>
                <a:lnTo>
                  <a:pt x="5357" y="25293"/>
                </a:lnTo>
                <a:lnTo>
                  <a:pt x="5115" y="25051"/>
                </a:lnTo>
                <a:lnTo>
                  <a:pt x="4874" y="24790"/>
                </a:lnTo>
                <a:lnTo>
                  <a:pt x="5176" y="24870"/>
                </a:lnTo>
                <a:lnTo>
                  <a:pt x="5458" y="24931"/>
                </a:lnTo>
                <a:lnTo>
                  <a:pt x="5719" y="24951"/>
                </a:lnTo>
                <a:lnTo>
                  <a:pt x="6042" y="24951"/>
                </a:lnTo>
                <a:lnTo>
                  <a:pt x="6424" y="24910"/>
                </a:lnTo>
                <a:lnTo>
                  <a:pt x="6807" y="24850"/>
                </a:lnTo>
                <a:lnTo>
                  <a:pt x="7149" y="24729"/>
                </a:lnTo>
                <a:lnTo>
                  <a:pt x="7512" y="24608"/>
                </a:lnTo>
                <a:lnTo>
                  <a:pt x="7854" y="24447"/>
                </a:lnTo>
                <a:lnTo>
                  <a:pt x="8196" y="24286"/>
                </a:lnTo>
                <a:lnTo>
                  <a:pt x="8861" y="23904"/>
                </a:lnTo>
                <a:lnTo>
                  <a:pt x="9384" y="23622"/>
                </a:lnTo>
                <a:lnTo>
                  <a:pt x="9908" y="23360"/>
                </a:lnTo>
                <a:lnTo>
                  <a:pt x="10190" y="23239"/>
                </a:lnTo>
                <a:lnTo>
                  <a:pt x="10532" y="23118"/>
                </a:lnTo>
                <a:lnTo>
                  <a:pt x="10915" y="23038"/>
                </a:lnTo>
                <a:lnTo>
                  <a:pt x="11096" y="23018"/>
                </a:lnTo>
                <a:lnTo>
                  <a:pt x="11499" y="23018"/>
                </a:lnTo>
                <a:lnTo>
                  <a:pt x="11660" y="23038"/>
                </a:lnTo>
                <a:lnTo>
                  <a:pt x="11801" y="23078"/>
                </a:lnTo>
                <a:lnTo>
                  <a:pt x="11942" y="23118"/>
                </a:lnTo>
                <a:lnTo>
                  <a:pt x="12224" y="23239"/>
                </a:lnTo>
                <a:lnTo>
                  <a:pt x="12324" y="23340"/>
                </a:lnTo>
                <a:lnTo>
                  <a:pt x="12425" y="23400"/>
                </a:lnTo>
                <a:lnTo>
                  <a:pt x="12566" y="23440"/>
                </a:lnTo>
                <a:lnTo>
                  <a:pt x="12687" y="23521"/>
                </a:lnTo>
                <a:lnTo>
                  <a:pt x="13070" y="23763"/>
                </a:lnTo>
                <a:lnTo>
                  <a:pt x="13271" y="23863"/>
                </a:lnTo>
                <a:lnTo>
                  <a:pt x="13472" y="23964"/>
                </a:lnTo>
                <a:lnTo>
                  <a:pt x="13654" y="24004"/>
                </a:lnTo>
                <a:lnTo>
                  <a:pt x="13815" y="24045"/>
                </a:lnTo>
                <a:lnTo>
                  <a:pt x="14016" y="24085"/>
                </a:lnTo>
                <a:lnTo>
                  <a:pt x="14197" y="24085"/>
                </a:lnTo>
                <a:lnTo>
                  <a:pt x="14479" y="24065"/>
                </a:lnTo>
                <a:lnTo>
                  <a:pt x="14761" y="24024"/>
                </a:lnTo>
                <a:lnTo>
                  <a:pt x="15023" y="23944"/>
                </a:lnTo>
                <a:lnTo>
                  <a:pt x="15305" y="23843"/>
                </a:lnTo>
                <a:lnTo>
                  <a:pt x="15607" y="23682"/>
                </a:lnTo>
                <a:lnTo>
                  <a:pt x="15889" y="23501"/>
                </a:lnTo>
                <a:lnTo>
                  <a:pt x="16130" y="23299"/>
                </a:lnTo>
                <a:lnTo>
                  <a:pt x="16332" y="23078"/>
                </a:lnTo>
                <a:lnTo>
                  <a:pt x="16372" y="23038"/>
                </a:lnTo>
                <a:lnTo>
                  <a:pt x="16432" y="22957"/>
                </a:lnTo>
                <a:lnTo>
                  <a:pt x="16513" y="22856"/>
                </a:lnTo>
                <a:lnTo>
                  <a:pt x="16553" y="22756"/>
                </a:lnTo>
                <a:lnTo>
                  <a:pt x="16614" y="22655"/>
                </a:lnTo>
                <a:lnTo>
                  <a:pt x="16976" y="22615"/>
                </a:lnTo>
                <a:lnTo>
                  <a:pt x="17359" y="22595"/>
                </a:lnTo>
                <a:close/>
                <a:moveTo>
                  <a:pt x="1511" y="18185"/>
                </a:moveTo>
                <a:lnTo>
                  <a:pt x="1410" y="18205"/>
                </a:lnTo>
                <a:lnTo>
                  <a:pt x="1309" y="18265"/>
                </a:lnTo>
                <a:lnTo>
                  <a:pt x="1168" y="18406"/>
                </a:lnTo>
                <a:lnTo>
                  <a:pt x="1068" y="18547"/>
                </a:lnTo>
                <a:lnTo>
                  <a:pt x="947" y="18708"/>
                </a:lnTo>
                <a:lnTo>
                  <a:pt x="866" y="18869"/>
                </a:lnTo>
                <a:lnTo>
                  <a:pt x="685" y="19232"/>
                </a:lnTo>
                <a:lnTo>
                  <a:pt x="544" y="19574"/>
                </a:lnTo>
                <a:lnTo>
                  <a:pt x="484" y="19735"/>
                </a:lnTo>
                <a:lnTo>
                  <a:pt x="363" y="20057"/>
                </a:lnTo>
                <a:lnTo>
                  <a:pt x="282" y="20400"/>
                </a:lnTo>
                <a:lnTo>
                  <a:pt x="121" y="21084"/>
                </a:lnTo>
                <a:lnTo>
                  <a:pt x="21" y="21588"/>
                </a:lnTo>
                <a:lnTo>
                  <a:pt x="0" y="21709"/>
                </a:lnTo>
                <a:lnTo>
                  <a:pt x="21" y="21809"/>
                </a:lnTo>
                <a:lnTo>
                  <a:pt x="61" y="21930"/>
                </a:lnTo>
                <a:lnTo>
                  <a:pt x="121" y="22011"/>
                </a:lnTo>
                <a:lnTo>
                  <a:pt x="202" y="22111"/>
                </a:lnTo>
                <a:lnTo>
                  <a:pt x="282" y="22152"/>
                </a:lnTo>
                <a:lnTo>
                  <a:pt x="383" y="22192"/>
                </a:lnTo>
                <a:lnTo>
                  <a:pt x="484" y="22212"/>
                </a:lnTo>
                <a:lnTo>
                  <a:pt x="625" y="22192"/>
                </a:lnTo>
                <a:lnTo>
                  <a:pt x="745" y="22131"/>
                </a:lnTo>
                <a:lnTo>
                  <a:pt x="947" y="22011"/>
                </a:lnTo>
                <a:lnTo>
                  <a:pt x="1188" y="21870"/>
                </a:lnTo>
                <a:lnTo>
                  <a:pt x="1027" y="22353"/>
                </a:lnTo>
                <a:lnTo>
                  <a:pt x="886" y="22856"/>
                </a:lnTo>
                <a:lnTo>
                  <a:pt x="786" y="23340"/>
                </a:lnTo>
                <a:lnTo>
                  <a:pt x="685" y="23843"/>
                </a:lnTo>
                <a:lnTo>
                  <a:pt x="645" y="24246"/>
                </a:lnTo>
                <a:lnTo>
                  <a:pt x="604" y="24649"/>
                </a:lnTo>
                <a:lnTo>
                  <a:pt x="584" y="25051"/>
                </a:lnTo>
                <a:lnTo>
                  <a:pt x="564" y="25474"/>
                </a:lnTo>
                <a:lnTo>
                  <a:pt x="564" y="25575"/>
                </a:lnTo>
                <a:lnTo>
                  <a:pt x="564" y="25998"/>
                </a:lnTo>
                <a:lnTo>
                  <a:pt x="604" y="26421"/>
                </a:lnTo>
                <a:lnTo>
                  <a:pt x="625" y="26642"/>
                </a:lnTo>
                <a:lnTo>
                  <a:pt x="665" y="26844"/>
                </a:lnTo>
                <a:lnTo>
                  <a:pt x="725" y="27045"/>
                </a:lnTo>
                <a:lnTo>
                  <a:pt x="786" y="27226"/>
                </a:lnTo>
                <a:lnTo>
                  <a:pt x="866" y="27347"/>
                </a:lnTo>
                <a:lnTo>
                  <a:pt x="987" y="27428"/>
                </a:lnTo>
                <a:lnTo>
                  <a:pt x="1108" y="27488"/>
                </a:lnTo>
                <a:lnTo>
                  <a:pt x="1269" y="27508"/>
                </a:lnTo>
                <a:lnTo>
                  <a:pt x="1350" y="27488"/>
                </a:lnTo>
                <a:lnTo>
                  <a:pt x="1430" y="27468"/>
                </a:lnTo>
                <a:lnTo>
                  <a:pt x="1511" y="27448"/>
                </a:lnTo>
                <a:lnTo>
                  <a:pt x="1591" y="27407"/>
                </a:lnTo>
                <a:lnTo>
                  <a:pt x="1672" y="27347"/>
                </a:lnTo>
                <a:lnTo>
                  <a:pt x="1732" y="27266"/>
                </a:lnTo>
                <a:lnTo>
                  <a:pt x="1772" y="27186"/>
                </a:lnTo>
                <a:lnTo>
                  <a:pt x="1793" y="27105"/>
                </a:lnTo>
                <a:lnTo>
                  <a:pt x="1813" y="26864"/>
                </a:lnTo>
                <a:lnTo>
                  <a:pt x="1813" y="26602"/>
                </a:lnTo>
                <a:lnTo>
                  <a:pt x="1772" y="26119"/>
                </a:lnTo>
                <a:lnTo>
                  <a:pt x="1752" y="25857"/>
                </a:lnTo>
                <a:lnTo>
                  <a:pt x="1752" y="25595"/>
                </a:lnTo>
                <a:lnTo>
                  <a:pt x="1752" y="25233"/>
                </a:lnTo>
                <a:lnTo>
                  <a:pt x="1752" y="24870"/>
                </a:lnTo>
                <a:lnTo>
                  <a:pt x="1793" y="24488"/>
                </a:lnTo>
                <a:lnTo>
                  <a:pt x="1833" y="24125"/>
                </a:lnTo>
                <a:lnTo>
                  <a:pt x="1893" y="23742"/>
                </a:lnTo>
                <a:lnTo>
                  <a:pt x="1954" y="23380"/>
                </a:lnTo>
                <a:lnTo>
                  <a:pt x="2054" y="23018"/>
                </a:lnTo>
                <a:lnTo>
                  <a:pt x="2135" y="22655"/>
                </a:lnTo>
                <a:lnTo>
                  <a:pt x="2256" y="22293"/>
                </a:lnTo>
                <a:lnTo>
                  <a:pt x="2377" y="21950"/>
                </a:lnTo>
                <a:lnTo>
                  <a:pt x="2497" y="21608"/>
                </a:lnTo>
                <a:lnTo>
                  <a:pt x="2659" y="21286"/>
                </a:lnTo>
                <a:lnTo>
                  <a:pt x="2699" y="21125"/>
                </a:lnTo>
                <a:lnTo>
                  <a:pt x="2699" y="20963"/>
                </a:lnTo>
                <a:lnTo>
                  <a:pt x="2679" y="20802"/>
                </a:lnTo>
                <a:lnTo>
                  <a:pt x="2618" y="20661"/>
                </a:lnTo>
                <a:lnTo>
                  <a:pt x="2538" y="20561"/>
                </a:lnTo>
                <a:lnTo>
                  <a:pt x="2437" y="20480"/>
                </a:lnTo>
                <a:lnTo>
                  <a:pt x="2316" y="20440"/>
                </a:lnTo>
                <a:lnTo>
                  <a:pt x="2155" y="20440"/>
                </a:lnTo>
                <a:lnTo>
                  <a:pt x="1873" y="20460"/>
                </a:lnTo>
                <a:lnTo>
                  <a:pt x="1611" y="20520"/>
                </a:lnTo>
                <a:lnTo>
                  <a:pt x="1350" y="20601"/>
                </a:lnTo>
                <a:lnTo>
                  <a:pt x="1108" y="20682"/>
                </a:lnTo>
                <a:lnTo>
                  <a:pt x="1249" y="20098"/>
                </a:lnTo>
                <a:lnTo>
                  <a:pt x="1370" y="19755"/>
                </a:lnTo>
                <a:lnTo>
                  <a:pt x="1511" y="19413"/>
                </a:lnTo>
                <a:lnTo>
                  <a:pt x="1672" y="18990"/>
                </a:lnTo>
                <a:lnTo>
                  <a:pt x="1752" y="18769"/>
                </a:lnTo>
                <a:lnTo>
                  <a:pt x="1813" y="18547"/>
                </a:lnTo>
                <a:lnTo>
                  <a:pt x="1813" y="18487"/>
                </a:lnTo>
                <a:lnTo>
                  <a:pt x="1813" y="18406"/>
                </a:lnTo>
                <a:lnTo>
                  <a:pt x="1793" y="18346"/>
                </a:lnTo>
                <a:lnTo>
                  <a:pt x="1752" y="18285"/>
                </a:lnTo>
                <a:lnTo>
                  <a:pt x="1692" y="18245"/>
                </a:lnTo>
                <a:lnTo>
                  <a:pt x="1652" y="18205"/>
                </a:lnTo>
                <a:lnTo>
                  <a:pt x="1571" y="18185"/>
                </a:lnTo>
                <a:close/>
                <a:moveTo>
                  <a:pt x="15929" y="20702"/>
                </a:moveTo>
                <a:lnTo>
                  <a:pt x="15808" y="20722"/>
                </a:lnTo>
                <a:lnTo>
                  <a:pt x="15708" y="20762"/>
                </a:lnTo>
                <a:lnTo>
                  <a:pt x="15627" y="20802"/>
                </a:lnTo>
                <a:lnTo>
                  <a:pt x="15546" y="20883"/>
                </a:lnTo>
                <a:lnTo>
                  <a:pt x="15486" y="20943"/>
                </a:lnTo>
                <a:lnTo>
                  <a:pt x="15446" y="21024"/>
                </a:lnTo>
                <a:lnTo>
                  <a:pt x="15426" y="21104"/>
                </a:lnTo>
                <a:lnTo>
                  <a:pt x="15426" y="21185"/>
                </a:lnTo>
                <a:lnTo>
                  <a:pt x="15466" y="21427"/>
                </a:lnTo>
                <a:lnTo>
                  <a:pt x="15486" y="21668"/>
                </a:lnTo>
                <a:lnTo>
                  <a:pt x="15506" y="21910"/>
                </a:lnTo>
                <a:lnTo>
                  <a:pt x="15506" y="21970"/>
                </a:lnTo>
                <a:lnTo>
                  <a:pt x="15385" y="22091"/>
                </a:lnTo>
                <a:lnTo>
                  <a:pt x="15285" y="22212"/>
                </a:lnTo>
                <a:lnTo>
                  <a:pt x="15103" y="22393"/>
                </a:lnTo>
                <a:lnTo>
                  <a:pt x="14983" y="22494"/>
                </a:lnTo>
                <a:lnTo>
                  <a:pt x="14842" y="22574"/>
                </a:lnTo>
                <a:lnTo>
                  <a:pt x="14600" y="22655"/>
                </a:lnTo>
                <a:lnTo>
                  <a:pt x="14419" y="22695"/>
                </a:lnTo>
                <a:lnTo>
                  <a:pt x="14278" y="22715"/>
                </a:lnTo>
                <a:lnTo>
                  <a:pt x="14137" y="22695"/>
                </a:lnTo>
                <a:lnTo>
                  <a:pt x="14016" y="22675"/>
                </a:lnTo>
                <a:lnTo>
                  <a:pt x="13774" y="22595"/>
                </a:lnTo>
                <a:lnTo>
                  <a:pt x="13553" y="22494"/>
                </a:lnTo>
                <a:lnTo>
                  <a:pt x="13351" y="22353"/>
                </a:lnTo>
                <a:lnTo>
                  <a:pt x="12908" y="22091"/>
                </a:lnTo>
                <a:lnTo>
                  <a:pt x="12868" y="22011"/>
                </a:lnTo>
                <a:lnTo>
                  <a:pt x="12848" y="21850"/>
                </a:lnTo>
                <a:lnTo>
                  <a:pt x="12848" y="21688"/>
                </a:lnTo>
                <a:lnTo>
                  <a:pt x="12828" y="21547"/>
                </a:lnTo>
                <a:lnTo>
                  <a:pt x="12808" y="21407"/>
                </a:lnTo>
                <a:lnTo>
                  <a:pt x="12767" y="21266"/>
                </a:lnTo>
                <a:lnTo>
                  <a:pt x="12707" y="21125"/>
                </a:lnTo>
                <a:lnTo>
                  <a:pt x="12647" y="21064"/>
                </a:lnTo>
                <a:lnTo>
                  <a:pt x="12586" y="21004"/>
                </a:lnTo>
                <a:lnTo>
                  <a:pt x="12526" y="20984"/>
                </a:lnTo>
                <a:lnTo>
                  <a:pt x="12445" y="20963"/>
                </a:lnTo>
                <a:lnTo>
                  <a:pt x="12365" y="20984"/>
                </a:lnTo>
                <a:lnTo>
                  <a:pt x="12244" y="21024"/>
                </a:lnTo>
                <a:lnTo>
                  <a:pt x="12143" y="21084"/>
                </a:lnTo>
                <a:lnTo>
                  <a:pt x="12063" y="21145"/>
                </a:lnTo>
                <a:lnTo>
                  <a:pt x="11982" y="21245"/>
                </a:lnTo>
                <a:lnTo>
                  <a:pt x="11922" y="21326"/>
                </a:lnTo>
                <a:lnTo>
                  <a:pt x="11861" y="21447"/>
                </a:lnTo>
                <a:lnTo>
                  <a:pt x="11821" y="21568"/>
                </a:lnTo>
                <a:lnTo>
                  <a:pt x="11801" y="21688"/>
                </a:lnTo>
                <a:lnTo>
                  <a:pt x="11600" y="21668"/>
                </a:lnTo>
                <a:lnTo>
                  <a:pt x="11297" y="21648"/>
                </a:lnTo>
                <a:lnTo>
                  <a:pt x="10935" y="21668"/>
                </a:lnTo>
                <a:lnTo>
                  <a:pt x="10572" y="21729"/>
                </a:lnTo>
                <a:lnTo>
                  <a:pt x="10190" y="21829"/>
                </a:lnTo>
                <a:lnTo>
                  <a:pt x="9767" y="21970"/>
                </a:lnTo>
                <a:lnTo>
                  <a:pt x="9364" y="22131"/>
                </a:lnTo>
                <a:lnTo>
                  <a:pt x="8982" y="22313"/>
                </a:lnTo>
                <a:lnTo>
                  <a:pt x="8257" y="22715"/>
                </a:lnTo>
                <a:lnTo>
                  <a:pt x="7834" y="22957"/>
                </a:lnTo>
                <a:lnTo>
                  <a:pt x="7411" y="23179"/>
                </a:lnTo>
                <a:lnTo>
                  <a:pt x="6968" y="23380"/>
                </a:lnTo>
                <a:lnTo>
                  <a:pt x="6746" y="23461"/>
                </a:lnTo>
                <a:lnTo>
                  <a:pt x="6505" y="23541"/>
                </a:lnTo>
                <a:lnTo>
                  <a:pt x="6344" y="23581"/>
                </a:lnTo>
                <a:lnTo>
                  <a:pt x="6162" y="23622"/>
                </a:lnTo>
                <a:lnTo>
                  <a:pt x="6001" y="23642"/>
                </a:lnTo>
                <a:lnTo>
                  <a:pt x="5820" y="23642"/>
                </a:lnTo>
                <a:lnTo>
                  <a:pt x="5498" y="23622"/>
                </a:lnTo>
                <a:lnTo>
                  <a:pt x="5176" y="23561"/>
                </a:lnTo>
                <a:lnTo>
                  <a:pt x="5015" y="23521"/>
                </a:lnTo>
                <a:lnTo>
                  <a:pt x="4874" y="23461"/>
                </a:lnTo>
                <a:lnTo>
                  <a:pt x="4612" y="23299"/>
                </a:lnTo>
                <a:lnTo>
                  <a:pt x="4310" y="23138"/>
                </a:lnTo>
                <a:lnTo>
                  <a:pt x="4149" y="23058"/>
                </a:lnTo>
                <a:lnTo>
                  <a:pt x="3988" y="23018"/>
                </a:lnTo>
                <a:lnTo>
                  <a:pt x="3907" y="22997"/>
                </a:lnTo>
                <a:lnTo>
                  <a:pt x="3786" y="23018"/>
                </a:lnTo>
                <a:lnTo>
                  <a:pt x="3686" y="23078"/>
                </a:lnTo>
                <a:lnTo>
                  <a:pt x="3605" y="23158"/>
                </a:lnTo>
                <a:lnTo>
                  <a:pt x="3565" y="23259"/>
                </a:lnTo>
                <a:lnTo>
                  <a:pt x="3524" y="23481"/>
                </a:lnTo>
                <a:lnTo>
                  <a:pt x="3545" y="23682"/>
                </a:lnTo>
                <a:lnTo>
                  <a:pt x="3444" y="23742"/>
                </a:lnTo>
                <a:lnTo>
                  <a:pt x="3383" y="23803"/>
                </a:lnTo>
                <a:lnTo>
                  <a:pt x="3323" y="23904"/>
                </a:lnTo>
                <a:lnTo>
                  <a:pt x="3303" y="24004"/>
                </a:lnTo>
                <a:lnTo>
                  <a:pt x="3323" y="24226"/>
                </a:lnTo>
                <a:lnTo>
                  <a:pt x="3363" y="24427"/>
                </a:lnTo>
                <a:lnTo>
                  <a:pt x="3424" y="24608"/>
                </a:lnTo>
                <a:lnTo>
                  <a:pt x="3504" y="24790"/>
                </a:lnTo>
                <a:lnTo>
                  <a:pt x="3605" y="24971"/>
                </a:lnTo>
                <a:lnTo>
                  <a:pt x="3726" y="25132"/>
                </a:lnTo>
                <a:lnTo>
                  <a:pt x="3967" y="25454"/>
                </a:lnTo>
                <a:lnTo>
                  <a:pt x="4229" y="25776"/>
                </a:lnTo>
                <a:lnTo>
                  <a:pt x="4511" y="26078"/>
                </a:lnTo>
                <a:lnTo>
                  <a:pt x="4793" y="26360"/>
                </a:lnTo>
                <a:lnTo>
                  <a:pt x="5115" y="26622"/>
                </a:lnTo>
                <a:lnTo>
                  <a:pt x="5458" y="26884"/>
                </a:lnTo>
                <a:lnTo>
                  <a:pt x="5820" y="27126"/>
                </a:lnTo>
                <a:lnTo>
                  <a:pt x="6183" y="27347"/>
                </a:lnTo>
                <a:lnTo>
                  <a:pt x="6565" y="27548"/>
                </a:lnTo>
                <a:lnTo>
                  <a:pt x="6948" y="27710"/>
                </a:lnTo>
                <a:lnTo>
                  <a:pt x="7351" y="27871"/>
                </a:lnTo>
                <a:lnTo>
                  <a:pt x="7753" y="27991"/>
                </a:lnTo>
                <a:lnTo>
                  <a:pt x="8176" y="28112"/>
                </a:lnTo>
                <a:lnTo>
                  <a:pt x="8559" y="28193"/>
                </a:lnTo>
                <a:lnTo>
                  <a:pt x="8962" y="28233"/>
                </a:lnTo>
                <a:lnTo>
                  <a:pt x="9364" y="28273"/>
                </a:lnTo>
                <a:lnTo>
                  <a:pt x="9767" y="28294"/>
                </a:lnTo>
                <a:lnTo>
                  <a:pt x="10069" y="28273"/>
                </a:lnTo>
                <a:lnTo>
                  <a:pt x="10371" y="28253"/>
                </a:lnTo>
                <a:lnTo>
                  <a:pt x="10693" y="28233"/>
                </a:lnTo>
                <a:lnTo>
                  <a:pt x="10995" y="28173"/>
                </a:lnTo>
                <a:lnTo>
                  <a:pt x="11297" y="28132"/>
                </a:lnTo>
                <a:lnTo>
                  <a:pt x="11600" y="28052"/>
                </a:lnTo>
                <a:lnTo>
                  <a:pt x="11902" y="27971"/>
                </a:lnTo>
                <a:lnTo>
                  <a:pt x="12183" y="27891"/>
                </a:lnTo>
                <a:lnTo>
                  <a:pt x="12486" y="27770"/>
                </a:lnTo>
                <a:lnTo>
                  <a:pt x="12767" y="27669"/>
                </a:lnTo>
                <a:lnTo>
                  <a:pt x="13049" y="27528"/>
                </a:lnTo>
                <a:lnTo>
                  <a:pt x="13331" y="27387"/>
                </a:lnTo>
                <a:lnTo>
                  <a:pt x="13613" y="27246"/>
                </a:lnTo>
                <a:lnTo>
                  <a:pt x="13875" y="27085"/>
                </a:lnTo>
                <a:lnTo>
                  <a:pt x="14137" y="26904"/>
                </a:lnTo>
                <a:lnTo>
                  <a:pt x="14399" y="26723"/>
                </a:lnTo>
                <a:lnTo>
                  <a:pt x="14701" y="26944"/>
                </a:lnTo>
                <a:lnTo>
                  <a:pt x="15023" y="27146"/>
                </a:lnTo>
                <a:lnTo>
                  <a:pt x="15345" y="27327"/>
                </a:lnTo>
                <a:lnTo>
                  <a:pt x="15667" y="27508"/>
                </a:lnTo>
                <a:lnTo>
                  <a:pt x="16010" y="27669"/>
                </a:lnTo>
                <a:lnTo>
                  <a:pt x="16332" y="27830"/>
                </a:lnTo>
                <a:lnTo>
                  <a:pt x="16694" y="27951"/>
                </a:lnTo>
                <a:lnTo>
                  <a:pt x="17037" y="28072"/>
                </a:lnTo>
                <a:lnTo>
                  <a:pt x="17379" y="28193"/>
                </a:lnTo>
                <a:lnTo>
                  <a:pt x="17741" y="28273"/>
                </a:lnTo>
                <a:lnTo>
                  <a:pt x="18104" y="28354"/>
                </a:lnTo>
                <a:lnTo>
                  <a:pt x="18466" y="28414"/>
                </a:lnTo>
                <a:lnTo>
                  <a:pt x="18849" y="28475"/>
                </a:lnTo>
                <a:lnTo>
                  <a:pt x="19211" y="28515"/>
                </a:lnTo>
                <a:lnTo>
                  <a:pt x="19594" y="28535"/>
                </a:lnTo>
                <a:lnTo>
                  <a:pt x="20339" y="28535"/>
                </a:lnTo>
                <a:lnTo>
                  <a:pt x="20702" y="28515"/>
                </a:lnTo>
                <a:lnTo>
                  <a:pt x="21064" y="28475"/>
                </a:lnTo>
                <a:lnTo>
                  <a:pt x="21406" y="28434"/>
                </a:lnTo>
                <a:lnTo>
                  <a:pt x="21849" y="28354"/>
                </a:lnTo>
                <a:lnTo>
                  <a:pt x="22292" y="28253"/>
                </a:lnTo>
                <a:lnTo>
                  <a:pt x="22735" y="28112"/>
                </a:lnTo>
                <a:lnTo>
                  <a:pt x="23158" y="27951"/>
                </a:lnTo>
                <a:lnTo>
                  <a:pt x="23601" y="27770"/>
                </a:lnTo>
                <a:lnTo>
                  <a:pt x="24024" y="27569"/>
                </a:lnTo>
                <a:lnTo>
                  <a:pt x="24447" y="27347"/>
                </a:lnTo>
                <a:lnTo>
                  <a:pt x="24870" y="27105"/>
                </a:lnTo>
                <a:lnTo>
                  <a:pt x="25172" y="26904"/>
                </a:lnTo>
                <a:lnTo>
                  <a:pt x="25514" y="26662"/>
                </a:lnTo>
                <a:lnTo>
                  <a:pt x="25877" y="26380"/>
                </a:lnTo>
                <a:lnTo>
                  <a:pt x="26260" y="26058"/>
                </a:lnTo>
                <a:lnTo>
                  <a:pt x="26622" y="25696"/>
                </a:lnTo>
                <a:lnTo>
                  <a:pt x="26984" y="25313"/>
                </a:lnTo>
                <a:lnTo>
                  <a:pt x="27166" y="25092"/>
                </a:lnTo>
                <a:lnTo>
                  <a:pt x="27307" y="24870"/>
                </a:lnTo>
                <a:lnTo>
                  <a:pt x="27468" y="24649"/>
                </a:lnTo>
                <a:lnTo>
                  <a:pt x="27589" y="24407"/>
                </a:lnTo>
                <a:lnTo>
                  <a:pt x="27649" y="24266"/>
                </a:lnTo>
                <a:lnTo>
                  <a:pt x="27669" y="24105"/>
                </a:lnTo>
                <a:lnTo>
                  <a:pt x="27649" y="23964"/>
                </a:lnTo>
                <a:lnTo>
                  <a:pt x="27568" y="23823"/>
                </a:lnTo>
                <a:lnTo>
                  <a:pt x="27468" y="23682"/>
                </a:lnTo>
                <a:lnTo>
                  <a:pt x="27347" y="23601"/>
                </a:lnTo>
                <a:lnTo>
                  <a:pt x="27206" y="23521"/>
                </a:lnTo>
                <a:lnTo>
                  <a:pt x="27065" y="23501"/>
                </a:lnTo>
                <a:lnTo>
                  <a:pt x="26944" y="23521"/>
                </a:lnTo>
                <a:lnTo>
                  <a:pt x="26823" y="23581"/>
                </a:lnTo>
                <a:lnTo>
                  <a:pt x="26763" y="23461"/>
                </a:lnTo>
                <a:lnTo>
                  <a:pt x="26703" y="23360"/>
                </a:lnTo>
                <a:lnTo>
                  <a:pt x="26622" y="23259"/>
                </a:lnTo>
                <a:lnTo>
                  <a:pt x="26521" y="23179"/>
                </a:lnTo>
                <a:lnTo>
                  <a:pt x="26421" y="23118"/>
                </a:lnTo>
                <a:lnTo>
                  <a:pt x="26320" y="23078"/>
                </a:lnTo>
                <a:lnTo>
                  <a:pt x="26199" y="23038"/>
                </a:lnTo>
                <a:lnTo>
                  <a:pt x="26078" y="23018"/>
                </a:lnTo>
                <a:lnTo>
                  <a:pt x="25937" y="23038"/>
                </a:lnTo>
                <a:lnTo>
                  <a:pt x="25817" y="23078"/>
                </a:lnTo>
                <a:lnTo>
                  <a:pt x="25696" y="23158"/>
                </a:lnTo>
                <a:lnTo>
                  <a:pt x="25595" y="23259"/>
                </a:lnTo>
                <a:lnTo>
                  <a:pt x="25454" y="23420"/>
                </a:lnTo>
                <a:lnTo>
                  <a:pt x="25293" y="23541"/>
                </a:lnTo>
                <a:lnTo>
                  <a:pt x="25132" y="23662"/>
                </a:lnTo>
                <a:lnTo>
                  <a:pt x="24951" y="23763"/>
                </a:lnTo>
                <a:lnTo>
                  <a:pt x="24769" y="23823"/>
                </a:lnTo>
                <a:lnTo>
                  <a:pt x="24588" y="23883"/>
                </a:lnTo>
                <a:lnTo>
                  <a:pt x="24387" y="23904"/>
                </a:lnTo>
                <a:lnTo>
                  <a:pt x="24185" y="23924"/>
                </a:lnTo>
                <a:lnTo>
                  <a:pt x="24004" y="23904"/>
                </a:lnTo>
                <a:lnTo>
                  <a:pt x="23823" y="23883"/>
                </a:lnTo>
                <a:lnTo>
                  <a:pt x="23440" y="23823"/>
                </a:lnTo>
                <a:lnTo>
                  <a:pt x="23078" y="23702"/>
                </a:lnTo>
                <a:lnTo>
                  <a:pt x="22715" y="23541"/>
                </a:lnTo>
                <a:lnTo>
                  <a:pt x="22353" y="23360"/>
                </a:lnTo>
                <a:lnTo>
                  <a:pt x="22011" y="23179"/>
                </a:lnTo>
                <a:lnTo>
                  <a:pt x="21688" y="22957"/>
                </a:lnTo>
                <a:lnTo>
                  <a:pt x="21366" y="22756"/>
                </a:lnTo>
                <a:lnTo>
                  <a:pt x="21326" y="22736"/>
                </a:lnTo>
                <a:lnTo>
                  <a:pt x="20702" y="22313"/>
                </a:lnTo>
                <a:lnTo>
                  <a:pt x="20077" y="21930"/>
                </a:lnTo>
                <a:lnTo>
                  <a:pt x="19735" y="21749"/>
                </a:lnTo>
                <a:lnTo>
                  <a:pt x="19413" y="21588"/>
                </a:lnTo>
                <a:lnTo>
                  <a:pt x="19070" y="21447"/>
                </a:lnTo>
                <a:lnTo>
                  <a:pt x="18708" y="21326"/>
                </a:lnTo>
                <a:lnTo>
                  <a:pt x="18406" y="21245"/>
                </a:lnTo>
                <a:lnTo>
                  <a:pt x="18084" y="21185"/>
                </a:lnTo>
                <a:lnTo>
                  <a:pt x="17782" y="21145"/>
                </a:lnTo>
                <a:lnTo>
                  <a:pt x="17480" y="21125"/>
                </a:lnTo>
                <a:lnTo>
                  <a:pt x="17198" y="21145"/>
                </a:lnTo>
                <a:lnTo>
                  <a:pt x="16815" y="21205"/>
                </a:lnTo>
                <a:lnTo>
                  <a:pt x="16654" y="21245"/>
                </a:lnTo>
                <a:lnTo>
                  <a:pt x="16493" y="21286"/>
                </a:lnTo>
                <a:lnTo>
                  <a:pt x="16372" y="21044"/>
                </a:lnTo>
                <a:lnTo>
                  <a:pt x="16251" y="20863"/>
                </a:lnTo>
                <a:lnTo>
                  <a:pt x="16171" y="20802"/>
                </a:lnTo>
                <a:lnTo>
                  <a:pt x="16110" y="20742"/>
                </a:lnTo>
                <a:lnTo>
                  <a:pt x="16010" y="20722"/>
                </a:lnTo>
                <a:lnTo>
                  <a:pt x="15929" y="20702"/>
                </a:lnTo>
                <a:close/>
                <a:moveTo>
                  <a:pt x="15627" y="28455"/>
                </a:moveTo>
                <a:lnTo>
                  <a:pt x="15446" y="28475"/>
                </a:lnTo>
                <a:lnTo>
                  <a:pt x="15265" y="28495"/>
                </a:lnTo>
                <a:lnTo>
                  <a:pt x="15063" y="28515"/>
                </a:lnTo>
                <a:lnTo>
                  <a:pt x="14741" y="28535"/>
                </a:lnTo>
                <a:lnTo>
                  <a:pt x="14097" y="28535"/>
                </a:lnTo>
                <a:lnTo>
                  <a:pt x="13875" y="28515"/>
                </a:lnTo>
                <a:lnTo>
                  <a:pt x="13633" y="28475"/>
                </a:lnTo>
                <a:lnTo>
                  <a:pt x="13190" y="28475"/>
                </a:lnTo>
                <a:lnTo>
                  <a:pt x="13049" y="28515"/>
                </a:lnTo>
                <a:lnTo>
                  <a:pt x="12929" y="28555"/>
                </a:lnTo>
                <a:lnTo>
                  <a:pt x="12828" y="28636"/>
                </a:lnTo>
                <a:lnTo>
                  <a:pt x="12767" y="28716"/>
                </a:lnTo>
                <a:lnTo>
                  <a:pt x="12727" y="28797"/>
                </a:lnTo>
                <a:lnTo>
                  <a:pt x="12707" y="28898"/>
                </a:lnTo>
                <a:lnTo>
                  <a:pt x="12707" y="28998"/>
                </a:lnTo>
                <a:lnTo>
                  <a:pt x="12707" y="29119"/>
                </a:lnTo>
                <a:lnTo>
                  <a:pt x="12747" y="29220"/>
                </a:lnTo>
                <a:lnTo>
                  <a:pt x="12788" y="29321"/>
                </a:lnTo>
                <a:lnTo>
                  <a:pt x="12848" y="29401"/>
                </a:lnTo>
                <a:lnTo>
                  <a:pt x="12929" y="29482"/>
                </a:lnTo>
                <a:lnTo>
                  <a:pt x="13009" y="29542"/>
                </a:lnTo>
                <a:lnTo>
                  <a:pt x="13210" y="29643"/>
                </a:lnTo>
                <a:lnTo>
                  <a:pt x="13432" y="29723"/>
                </a:lnTo>
                <a:lnTo>
                  <a:pt x="13654" y="29784"/>
                </a:lnTo>
                <a:lnTo>
                  <a:pt x="14097" y="29844"/>
                </a:lnTo>
                <a:lnTo>
                  <a:pt x="14217" y="29844"/>
                </a:lnTo>
                <a:lnTo>
                  <a:pt x="14540" y="29884"/>
                </a:lnTo>
                <a:lnTo>
                  <a:pt x="14842" y="29905"/>
                </a:lnTo>
                <a:lnTo>
                  <a:pt x="15063" y="29884"/>
                </a:lnTo>
                <a:lnTo>
                  <a:pt x="15265" y="29864"/>
                </a:lnTo>
                <a:lnTo>
                  <a:pt x="15446" y="29844"/>
                </a:lnTo>
                <a:lnTo>
                  <a:pt x="15607" y="29804"/>
                </a:lnTo>
                <a:lnTo>
                  <a:pt x="15768" y="29743"/>
                </a:lnTo>
                <a:lnTo>
                  <a:pt x="15929" y="29683"/>
                </a:lnTo>
                <a:lnTo>
                  <a:pt x="16050" y="29602"/>
                </a:lnTo>
                <a:lnTo>
                  <a:pt x="16171" y="29522"/>
                </a:lnTo>
                <a:lnTo>
                  <a:pt x="16271" y="29421"/>
                </a:lnTo>
                <a:lnTo>
                  <a:pt x="16352" y="29280"/>
                </a:lnTo>
                <a:lnTo>
                  <a:pt x="16372" y="29139"/>
                </a:lnTo>
                <a:lnTo>
                  <a:pt x="16352" y="28978"/>
                </a:lnTo>
                <a:lnTo>
                  <a:pt x="16292" y="28817"/>
                </a:lnTo>
                <a:lnTo>
                  <a:pt x="16191" y="28676"/>
                </a:lnTo>
                <a:lnTo>
                  <a:pt x="16070" y="28555"/>
                </a:lnTo>
                <a:lnTo>
                  <a:pt x="15989" y="28515"/>
                </a:lnTo>
                <a:lnTo>
                  <a:pt x="15909" y="28495"/>
                </a:lnTo>
                <a:lnTo>
                  <a:pt x="15768" y="28475"/>
                </a:lnTo>
                <a:lnTo>
                  <a:pt x="15627" y="28455"/>
                </a:lnTo>
                <a:close/>
                <a:moveTo>
                  <a:pt x="3021" y="25736"/>
                </a:moveTo>
                <a:lnTo>
                  <a:pt x="2940" y="25756"/>
                </a:lnTo>
                <a:lnTo>
                  <a:pt x="2860" y="25776"/>
                </a:lnTo>
                <a:lnTo>
                  <a:pt x="2799" y="25817"/>
                </a:lnTo>
                <a:lnTo>
                  <a:pt x="2739" y="25857"/>
                </a:lnTo>
                <a:lnTo>
                  <a:pt x="2437" y="26199"/>
                </a:lnTo>
                <a:lnTo>
                  <a:pt x="2175" y="26562"/>
                </a:lnTo>
                <a:lnTo>
                  <a:pt x="1934" y="26924"/>
                </a:lnTo>
                <a:lnTo>
                  <a:pt x="1712" y="27327"/>
                </a:lnTo>
                <a:lnTo>
                  <a:pt x="1511" y="27730"/>
                </a:lnTo>
                <a:lnTo>
                  <a:pt x="1329" y="28153"/>
                </a:lnTo>
                <a:lnTo>
                  <a:pt x="1188" y="28575"/>
                </a:lnTo>
                <a:lnTo>
                  <a:pt x="1068" y="29018"/>
                </a:lnTo>
                <a:lnTo>
                  <a:pt x="967" y="29482"/>
                </a:lnTo>
                <a:lnTo>
                  <a:pt x="886" y="29945"/>
                </a:lnTo>
                <a:lnTo>
                  <a:pt x="846" y="30428"/>
                </a:lnTo>
                <a:lnTo>
                  <a:pt x="826" y="30911"/>
                </a:lnTo>
                <a:lnTo>
                  <a:pt x="826" y="31415"/>
                </a:lnTo>
                <a:lnTo>
                  <a:pt x="846" y="31918"/>
                </a:lnTo>
                <a:lnTo>
                  <a:pt x="907" y="32422"/>
                </a:lnTo>
                <a:lnTo>
                  <a:pt x="987" y="32925"/>
                </a:lnTo>
                <a:lnTo>
                  <a:pt x="1007" y="33026"/>
                </a:lnTo>
                <a:lnTo>
                  <a:pt x="1068" y="33126"/>
                </a:lnTo>
                <a:lnTo>
                  <a:pt x="1128" y="33187"/>
                </a:lnTo>
                <a:lnTo>
                  <a:pt x="1209" y="33247"/>
                </a:lnTo>
                <a:lnTo>
                  <a:pt x="1309" y="33288"/>
                </a:lnTo>
                <a:lnTo>
                  <a:pt x="1410" y="33328"/>
                </a:lnTo>
                <a:lnTo>
                  <a:pt x="1511" y="33348"/>
                </a:lnTo>
                <a:lnTo>
                  <a:pt x="1752" y="33348"/>
                </a:lnTo>
                <a:lnTo>
                  <a:pt x="1893" y="33308"/>
                </a:lnTo>
                <a:lnTo>
                  <a:pt x="1994" y="33267"/>
                </a:lnTo>
                <a:lnTo>
                  <a:pt x="2095" y="33187"/>
                </a:lnTo>
                <a:lnTo>
                  <a:pt x="2316" y="33026"/>
                </a:lnTo>
                <a:lnTo>
                  <a:pt x="2538" y="32865"/>
                </a:lnTo>
                <a:lnTo>
                  <a:pt x="2779" y="32724"/>
                </a:lnTo>
                <a:lnTo>
                  <a:pt x="3021" y="32603"/>
                </a:lnTo>
                <a:lnTo>
                  <a:pt x="3061" y="32824"/>
                </a:lnTo>
                <a:lnTo>
                  <a:pt x="3102" y="33046"/>
                </a:lnTo>
                <a:lnTo>
                  <a:pt x="3222" y="33489"/>
                </a:lnTo>
                <a:lnTo>
                  <a:pt x="3383" y="33932"/>
                </a:lnTo>
                <a:lnTo>
                  <a:pt x="3585" y="34355"/>
                </a:lnTo>
                <a:lnTo>
                  <a:pt x="3847" y="34737"/>
                </a:lnTo>
                <a:lnTo>
                  <a:pt x="4129" y="35120"/>
                </a:lnTo>
                <a:lnTo>
                  <a:pt x="4451" y="35483"/>
                </a:lnTo>
                <a:lnTo>
                  <a:pt x="4833" y="35805"/>
                </a:lnTo>
                <a:lnTo>
                  <a:pt x="4934" y="35885"/>
                </a:lnTo>
                <a:lnTo>
                  <a:pt x="5055" y="35926"/>
                </a:lnTo>
                <a:lnTo>
                  <a:pt x="5196" y="35966"/>
                </a:lnTo>
                <a:lnTo>
                  <a:pt x="5317" y="35986"/>
                </a:lnTo>
                <a:lnTo>
                  <a:pt x="5458" y="35966"/>
                </a:lnTo>
                <a:lnTo>
                  <a:pt x="5578" y="35926"/>
                </a:lnTo>
                <a:lnTo>
                  <a:pt x="5679" y="35885"/>
                </a:lnTo>
                <a:lnTo>
                  <a:pt x="5780" y="35805"/>
                </a:lnTo>
                <a:lnTo>
                  <a:pt x="5921" y="35664"/>
                </a:lnTo>
                <a:lnTo>
                  <a:pt x="6062" y="35543"/>
                </a:lnTo>
                <a:lnTo>
                  <a:pt x="6203" y="35442"/>
                </a:lnTo>
                <a:lnTo>
                  <a:pt x="6364" y="35362"/>
                </a:lnTo>
                <a:lnTo>
                  <a:pt x="6646" y="35785"/>
                </a:lnTo>
                <a:lnTo>
                  <a:pt x="6988" y="36187"/>
                </a:lnTo>
                <a:lnTo>
                  <a:pt x="7351" y="36590"/>
                </a:lnTo>
                <a:lnTo>
                  <a:pt x="7753" y="36973"/>
                </a:lnTo>
                <a:lnTo>
                  <a:pt x="8176" y="37315"/>
                </a:lnTo>
                <a:lnTo>
                  <a:pt x="8639" y="37657"/>
                </a:lnTo>
                <a:lnTo>
                  <a:pt x="9123" y="37980"/>
                </a:lnTo>
                <a:lnTo>
                  <a:pt x="9646" y="38262"/>
                </a:lnTo>
                <a:lnTo>
                  <a:pt x="10230" y="38543"/>
                </a:lnTo>
                <a:lnTo>
                  <a:pt x="10854" y="38785"/>
                </a:lnTo>
                <a:lnTo>
                  <a:pt x="11519" y="39007"/>
                </a:lnTo>
                <a:lnTo>
                  <a:pt x="12204" y="39168"/>
                </a:lnTo>
                <a:lnTo>
                  <a:pt x="12506" y="39228"/>
                </a:lnTo>
                <a:lnTo>
                  <a:pt x="12848" y="39289"/>
                </a:lnTo>
                <a:lnTo>
                  <a:pt x="13593" y="39349"/>
                </a:lnTo>
                <a:lnTo>
                  <a:pt x="13613" y="39349"/>
                </a:lnTo>
                <a:lnTo>
                  <a:pt x="13875" y="39369"/>
                </a:lnTo>
                <a:lnTo>
                  <a:pt x="14117" y="39389"/>
                </a:lnTo>
                <a:lnTo>
                  <a:pt x="14318" y="39369"/>
                </a:lnTo>
                <a:lnTo>
                  <a:pt x="14540" y="39349"/>
                </a:lnTo>
                <a:lnTo>
                  <a:pt x="14781" y="39268"/>
                </a:lnTo>
                <a:lnTo>
                  <a:pt x="14902" y="39228"/>
                </a:lnTo>
                <a:lnTo>
                  <a:pt x="15023" y="39168"/>
                </a:lnTo>
                <a:lnTo>
                  <a:pt x="15144" y="39067"/>
                </a:lnTo>
                <a:lnTo>
                  <a:pt x="15224" y="38946"/>
                </a:lnTo>
                <a:lnTo>
                  <a:pt x="15285" y="38805"/>
                </a:lnTo>
                <a:lnTo>
                  <a:pt x="15285" y="38684"/>
                </a:lnTo>
                <a:lnTo>
                  <a:pt x="15265" y="38564"/>
                </a:lnTo>
                <a:lnTo>
                  <a:pt x="15204" y="38443"/>
                </a:lnTo>
                <a:lnTo>
                  <a:pt x="15124" y="38362"/>
                </a:lnTo>
                <a:lnTo>
                  <a:pt x="15003" y="38282"/>
                </a:lnTo>
                <a:lnTo>
                  <a:pt x="14882" y="38241"/>
                </a:lnTo>
                <a:lnTo>
                  <a:pt x="14761" y="38181"/>
                </a:lnTo>
                <a:lnTo>
                  <a:pt x="14519" y="38141"/>
                </a:lnTo>
                <a:lnTo>
                  <a:pt x="14258" y="38121"/>
                </a:lnTo>
                <a:lnTo>
                  <a:pt x="14016" y="38100"/>
                </a:lnTo>
                <a:lnTo>
                  <a:pt x="13835" y="38100"/>
                </a:lnTo>
                <a:lnTo>
                  <a:pt x="13291" y="38060"/>
                </a:lnTo>
                <a:lnTo>
                  <a:pt x="12687" y="37980"/>
                </a:lnTo>
                <a:lnTo>
                  <a:pt x="12103" y="37859"/>
                </a:lnTo>
                <a:lnTo>
                  <a:pt x="11539" y="37698"/>
                </a:lnTo>
                <a:lnTo>
                  <a:pt x="10995" y="37496"/>
                </a:lnTo>
                <a:lnTo>
                  <a:pt x="10452" y="37255"/>
                </a:lnTo>
                <a:lnTo>
                  <a:pt x="9928" y="36993"/>
                </a:lnTo>
                <a:lnTo>
                  <a:pt x="9445" y="36691"/>
                </a:lnTo>
                <a:lnTo>
                  <a:pt x="8982" y="36369"/>
                </a:lnTo>
                <a:lnTo>
                  <a:pt x="8579" y="36006"/>
                </a:lnTo>
                <a:lnTo>
                  <a:pt x="8196" y="35603"/>
                </a:lnTo>
                <a:lnTo>
                  <a:pt x="7834" y="35201"/>
                </a:lnTo>
                <a:lnTo>
                  <a:pt x="7532" y="34758"/>
                </a:lnTo>
                <a:lnTo>
                  <a:pt x="7270" y="34294"/>
                </a:lnTo>
                <a:lnTo>
                  <a:pt x="7210" y="34214"/>
                </a:lnTo>
                <a:lnTo>
                  <a:pt x="7149" y="34153"/>
                </a:lnTo>
                <a:lnTo>
                  <a:pt x="7089" y="34113"/>
                </a:lnTo>
                <a:lnTo>
                  <a:pt x="7008" y="34073"/>
                </a:lnTo>
                <a:lnTo>
                  <a:pt x="6827" y="34013"/>
                </a:lnTo>
                <a:lnTo>
                  <a:pt x="6666" y="33992"/>
                </a:lnTo>
                <a:lnTo>
                  <a:pt x="6485" y="34013"/>
                </a:lnTo>
                <a:lnTo>
                  <a:pt x="6183" y="34113"/>
                </a:lnTo>
                <a:lnTo>
                  <a:pt x="5880" y="34234"/>
                </a:lnTo>
                <a:lnTo>
                  <a:pt x="5599" y="34375"/>
                </a:lnTo>
                <a:lnTo>
                  <a:pt x="5337" y="34556"/>
                </a:lnTo>
                <a:lnTo>
                  <a:pt x="5075" y="34254"/>
                </a:lnTo>
                <a:lnTo>
                  <a:pt x="4874" y="33932"/>
                </a:lnTo>
                <a:lnTo>
                  <a:pt x="4692" y="33590"/>
                </a:lnTo>
                <a:lnTo>
                  <a:pt x="4551" y="33247"/>
                </a:lnTo>
                <a:lnTo>
                  <a:pt x="4451" y="32905"/>
                </a:lnTo>
                <a:lnTo>
                  <a:pt x="4390" y="32543"/>
                </a:lnTo>
                <a:lnTo>
                  <a:pt x="4350" y="32160"/>
                </a:lnTo>
                <a:lnTo>
                  <a:pt x="4370" y="31797"/>
                </a:lnTo>
                <a:lnTo>
                  <a:pt x="4370" y="31697"/>
                </a:lnTo>
                <a:lnTo>
                  <a:pt x="4350" y="31616"/>
                </a:lnTo>
                <a:lnTo>
                  <a:pt x="4310" y="31515"/>
                </a:lnTo>
                <a:lnTo>
                  <a:pt x="4249" y="31435"/>
                </a:lnTo>
                <a:lnTo>
                  <a:pt x="4129" y="31334"/>
                </a:lnTo>
                <a:lnTo>
                  <a:pt x="3988" y="31274"/>
                </a:lnTo>
                <a:lnTo>
                  <a:pt x="3847" y="31234"/>
                </a:lnTo>
                <a:lnTo>
                  <a:pt x="3665" y="31213"/>
                </a:lnTo>
                <a:lnTo>
                  <a:pt x="3524" y="31213"/>
                </a:lnTo>
                <a:lnTo>
                  <a:pt x="3162" y="31294"/>
                </a:lnTo>
                <a:lnTo>
                  <a:pt x="2820" y="31415"/>
                </a:lnTo>
                <a:lnTo>
                  <a:pt x="2477" y="31536"/>
                </a:lnTo>
                <a:lnTo>
                  <a:pt x="2155" y="31677"/>
                </a:lnTo>
                <a:lnTo>
                  <a:pt x="2155" y="31133"/>
                </a:lnTo>
                <a:lnTo>
                  <a:pt x="2175" y="30569"/>
                </a:lnTo>
                <a:lnTo>
                  <a:pt x="2236" y="30005"/>
                </a:lnTo>
                <a:lnTo>
                  <a:pt x="2316" y="29441"/>
                </a:lnTo>
                <a:lnTo>
                  <a:pt x="2417" y="29059"/>
                </a:lnTo>
                <a:lnTo>
                  <a:pt x="2518" y="28656"/>
                </a:lnTo>
                <a:lnTo>
                  <a:pt x="2638" y="28273"/>
                </a:lnTo>
                <a:lnTo>
                  <a:pt x="2779" y="27891"/>
                </a:lnTo>
                <a:lnTo>
                  <a:pt x="3102" y="27126"/>
                </a:lnTo>
                <a:lnTo>
                  <a:pt x="3424" y="26380"/>
                </a:lnTo>
                <a:lnTo>
                  <a:pt x="3484" y="26260"/>
                </a:lnTo>
                <a:lnTo>
                  <a:pt x="3504" y="26179"/>
                </a:lnTo>
                <a:lnTo>
                  <a:pt x="3504" y="26099"/>
                </a:lnTo>
                <a:lnTo>
                  <a:pt x="3484" y="26038"/>
                </a:lnTo>
                <a:lnTo>
                  <a:pt x="3464" y="25958"/>
                </a:lnTo>
                <a:lnTo>
                  <a:pt x="3383" y="25877"/>
                </a:lnTo>
                <a:lnTo>
                  <a:pt x="3263" y="25796"/>
                </a:lnTo>
                <a:lnTo>
                  <a:pt x="3142" y="25756"/>
                </a:lnTo>
                <a:lnTo>
                  <a:pt x="3021" y="25736"/>
                </a:lnTo>
                <a:close/>
                <a:moveTo>
                  <a:pt x="27206" y="25635"/>
                </a:moveTo>
                <a:lnTo>
                  <a:pt x="27146" y="25656"/>
                </a:lnTo>
                <a:lnTo>
                  <a:pt x="27085" y="25676"/>
                </a:lnTo>
                <a:lnTo>
                  <a:pt x="26964" y="25736"/>
                </a:lnTo>
                <a:lnTo>
                  <a:pt x="26904" y="25837"/>
                </a:lnTo>
                <a:lnTo>
                  <a:pt x="26884" y="25877"/>
                </a:lnTo>
                <a:lnTo>
                  <a:pt x="26864" y="25937"/>
                </a:lnTo>
                <a:lnTo>
                  <a:pt x="26884" y="26139"/>
                </a:lnTo>
                <a:lnTo>
                  <a:pt x="26924" y="26320"/>
                </a:lnTo>
                <a:lnTo>
                  <a:pt x="26984" y="26501"/>
                </a:lnTo>
                <a:lnTo>
                  <a:pt x="27065" y="26683"/>
                </a:lnTo>
                <a:lnTo>
                  <a:pt x="27246" y="27045"/>
                </a:lnTo>
                <a:lnTo>
                  <a:pt x="27468" y="27407"/>
                </a:lnTo>
                <a:lnTo>
                  <a:pt x="27629" y="27669"/>
                </a:lnTo>
                <a:lnTo>
                  <a:pt x="27770" y="27931"/>
                </a:lnTo>
                <a:lnTo>
                  <a:pt x="27931" y="28233"/>
                </a:lnTo>
                <a:lnTo>
                  <a:pt x="28052" y="28535"/>
                </a:lnTo>
                <a:lnTo>
                  <a:pt x="28193" y="28877"/>
                </a:lnTo>
                <a:lnTo>
                  <a:pt x="28314" y="29220"/>
                </a:lnTo>
                <a:lnTo>
                  <a:pt x="27387" y="29079"/>
                </a:lnTo>
                <a:lnTo>
                  <a:pt x="26421" y="28958"/>
                </a:lnTo>
                <a:lnTo>
                  <a:pt x="26360" y="28958"/>
                </a:lnTo>
                <a:lnTo>
                  <a:pt x="26199" y="28978"/>
                </a:lnTo>
                <a:lnTo>
                  <a:pt x="26058" y="29039"/>
                </a:lnTo>
                <a:lnTo>
                  <a:pt x="25937" y="29139"/>
                </a:lnTo>
                <a:lnTo>
                  <a:pt x="25837" y="29260"/>
                </a:lnTo>
                <a:lnTo>
                  <a:pt x="25796" y="29401"/>
                </a:lnTo>
                <a:lnTo>
                  <a:pt x="25776" y="29562"/>
                </a:lnTo>
                <a:lnTo>
                  <a:pt x="25796" y="29703"/>
                </a:lnTo>
                <a:lnTo>
                  <a:pt x="25857" y="29824"/>
                </a:lnTo>
                <a:lnTo>
                  <a:pt x="25998" y="30045"/>
                </a:lnTo>
                <a:lnTo>
                  <a:pt x="26098" y="30287"/>
                </a:lnTo>
                <a:lnTo>
                  <a:pt x="26199" y="30569"/>
                </a:lnTo>
                <a:lnTo>
                  <a:pt x="26260" y="30851"/>
                </a:lnTo>
                <a:lnTo>
                  <a:pt x="26320" y="31173"/>
                </a:lnTo>
                <a:lnTo>
                  <a:pt x="26340" y="31495"/>
                </a:lnTo>
                <a:lnTo>
                  <a:pt x="26340" y="31858"/>
                </a:lnTo>
                <a:lnTo>
                  <a:pt x="26320" y="32220"/>
                </a:lnTo>
                <a:lnTo>
                  <a:pt x="26300" y="32482"/>
                </a:lnTo>
                <a:lnTo>
                  <a:pt x="26239" y="32744"/>
                </a:lnTo>
                <a:lnTo>
                  <a:pt x="26179" y="32986"/>
                </a:lnTo>
                <a:lnTo>
                  <a:pt x="26098" y="33247"/>
                </a:lnTo>
                <a:lnTo>
                  <a:pt x="25877" y="32965"/>
                </a:lnTo>
                <a:lnTo>
                  <a:pt x="25796" y="32905"/>
                </a:lnTo>
                <a:lnTo>
                  <a:pt x="25696" y="32845"/>
                </a:lnTo>
                <a:lnTo>
                  <a:pt x="25595" y="32824"/>
                </a:lnTo>
                <a:lnTo>
                  <a:pt x="25474" y="32804"/>
                </a:lnTo>
                <a:lnTo>
                  <a:pt x="25313" y="32824"/>
                </a:lnTo>
                <a:lnTo>
                  <a:pt x="25152" y="32885"/>
                </a:lnTo>
                <a:lnTo>
                  <a:pt x="25011" y="32965"/>
                </a:lnTo>
                <a:lnTo>
                  <a:pt x="24910" y="33066"/>
                </a:lnTo>
                <a:lnTo>
                  <a:pt x="24467" y="33590"/>
                </a:lnTo>
                <a:lnTo>
                  <a:pt x="23984" y="34093"/>
                </a:lnTo>
                <a:lnTo>
                  <a:pt x="23481" y="34576"/>
                </a:lnTo>
                <a:lnTo>
                  <a:pt x="22957" y="35060"/>
                </a:lnTo>
                <a:lnTo>
                  <a:pt x="22393" y="35523"/>
                </a:lnTo>
                <a:lnTo>
                  <a:pt x="21789" y="35946"/>
                </a:lnTo>
                <a:lnTo>
                  <a:pt x="21185" y="36389"/>
                </a:lnTo>
                <a:lnTo>
                  <a:pt x="20520" y="36792"/>
                </a:lnTo>
                <a:lnTo>
                  <a:pt x="19916" y="37134"/>
                </a:lnTo>
                <a:lnTo>
                  <a:pt x="19272" y="37476"/>
                </a:lnTo>
                <a:lnTo>
                  <a:pt x="18587" y="37798"/>
                </a:lnTo>
                <a:lnTo>
                  <a:pt x="17903" y="38100"/>
                </a:lnTo>
                <a:lnTo>
                  <a:pt x="17278" y="38342"/>
                </a:lnTo>
                <a:lnTo>
                  <a:pt x="16674" y="38543"/>
                </a:lnTo>
                <a:lnTo>
                  <a:pt x="15808" y="38846"/>
                </a:lnTo>
                <a:lnTo>
                  <a:pt x="15385" y="39007"/>
                </a:lnTo>
                <a:lnTo>
                  <a:pt x="14983" y="39188"/>
                </a:lnTo>
                <a:lnTo>
                  <a:pt x="14882" y="39268"/>
                </a:lnTo>
                <a:lnTo>
                  <a:pt x="14801" y="39369"/>
                </a:lnTo>
                <a:lnTo>
                  <a:pt x="14781" y="39490"/>
                </a:lnTo>
                <a:lnTo>
                  <a:pt x="14781" y="39611"/>
                </a:lnTo>
                <a:lnTo>
                  <a:pt x="14821" y="39732"/>
                </a:lnTo>
                <a:lnTo>
                  <a:pt x="14922" y="39812"/>
                </a:lnTo>
                <a:lnTo>
                  <a:pt x="14962" y="39852"/>
                </a:lnTo>
                <a:lnTo>
                  <a:pt x="15043" y="39893"/>
                </a:lnTo>
                <a:lnTo>
                  <a:pt x="15103" y="39913"/>
                </a:lnTo>
                <a:lnTo>
                  <a:pt x="15204" y="39913"/>
                </a:lnTo>
                <a:lnTo>
                  <a:pt x="15587" y="39893"/>
                </a:lnTo>
                <a:lnTo>
                  <a:pt x="15969" y="39832"/>
                </a:lnTo>
                <a:lnTo>
                  <a:pt x="16352" y="39732"/>
                </a:lnTo>
                <a:lnTo>
                  <a:pt x="16735" y="39631"/>
                </a:lnTo>
                <a:lnTo>
                  <a:pt x="17097" y="39510"/>
                </a:lnTo>
                <a:lnTo>
                  <a:pt x="17459" y="39389"/>
                </a:lnTo>
                <a:lnTo>
                  <a:pt x="18184" y="39087"/>
                </a:lnTo>
                <a:lnTo>
                  <a:pt x="18346" y="39027"/>
                </a:lnTo>
                <a:lnTo>
                  <a:pt x="19070" y="38725"/>
                </a:lnTo>
                <a:lnTo>
                  <a:pt x="19775" y="38382"/>
                </a:lnTo>
                <a:lnTo>
                  <a:pt x="20500" y="38000"/>
                </a:lnTo>
                <a:lnTo>
                  <a:pt x="21205" y="37597"/>
                </a:lnTo>
                <a:lnTo>
                  <a:pt x="21749" y="37255"/>
                </a:lnTo>
                <a:lnTo>
                  <a:pt x="22272" y="36892"/>
                </a:lnTo>
                <a:lnTo>
                  <a:pt x="22816" y="36530"/>
                </a:lnTo>
                <a:lnTo>
                  <a:pt x="23319" y="36127"/>
                </a:lnTo>
                <a:lnTo>
                  <a:pt x="23823" y="35704"/>
                </a:lnTo>
                <a:lnTo>
                  <a:pt x="24326" y="35281"/>
                </a:lnTo>
                <a:lnTo>
                  <a:pt x="24810" y="34838"/>
                </a:lnTo>
                <a:lnTo>
                  <a:pt x="25273" y="34355"/>
                </a:lnTo>
                <a:lnTo>
                  <a:pt x="25293" y="34576"/>
                </a:lnTo>
                <a:lnTo>
                  <a:pt x="25253" y="34798"/>
                </a:lnTo>
                <a:lnTo>
                  <a:pt x="25253" y="34919"/>
                </a:lnTo>
                <a:lnTo>
                  <a:pt x="25273" y="35040"/>
                </a:lnTo>
                <a:lnTo>
                  <a:pt x="25313" y="35140"/>
                </a:lnTo>
                <a:lnTo>
                  <a:pt x="25373" y="35261"/>
                </a:lnTo>
                <a:lnTo>
                  <a:pt x="25474" y="35362"/>
                </a:lnTo>
                <a:lnTo>
                  <a:pt x="25615" y="35442"/>
                </a:lnTo>
                <a:lnTo>
                  <a:pt x="25756" y="35483"/>
                </a:lnTo>
                <a:lnTo>
                  <a:pt x="25917" y="35503"/>
                </a:lnTo>
                <a:lnTo>
                  <a:pt x="26078" y="35483"/>
                </a:lnTo>
                <a:lnTo>
                  <a:pt x="26219" y="35442"/>
                </a:lnTo>
                <a:lnTo>
                  <a:pt x="26360" y="35342"/>
                </a:lnTo>
                <a:lnTo>
                  <a:pt x="26461" y="35241"/>
                </a:lnTo>
                <a:lnTo>
                  <a:pt x="26682" y="34919"/>
                </a:lnTo>
                <a:lnTo>
                  <a:pt x="26864" y="34576"/>
                </a:lnTo>
                <a:lnTo>
                  <a:pt x="27045" y="34234"/>
                </a:lnTo>
                <a:lnTo>
                  <a:pt x="27186" y="33892"/>
                </a:lnTo>
                <a:lnTo>
                  <a:pt x="27307" y="33529"/>
                </a:lnTo>
                <a:lnTo>
                  <a:pt x="27407" y="33147"/>
                </a:lnTo>
                <a:lnTo>
                  <a:pt x="27488" y="32764"/>
                </a:lnTo>
                <a:lnTo>
                  <a:pt x="27548" y="32361"/>
                </a:lnTo>
                <a:lnTo>
                  <a:pt x="27589" y="31979"/>
                </a:lnTo>
                <a:lnTo>
                  <a:pt x="27589" y="31616"/>
                </a:lnTo>
                <a:lnTo>
                  <a:pt x="27548" y="31213"/>
                </a:lnTo>
                <a:lnTo>
                  <a:pt x="27488" y="30831"/>
                </a:lnTo>
                <a:lnTo>
                  <a:pt x="27448" y="30569"/>
                </a:lnTo>
                <a:lnTo>
                  <a:pt x="27367" y="30267"/>
                </a:lnTo>
                <a:lnTo>
                  <a:pt x="28173" y="30388"/>
                </a:lnTo>
                <a:lnTo>
                  <a:pt x="29038" y="30529"/>
                </a:lnTo>
                <a:lnTo>
                  <a:pt x="29361" y="30529"/>
                </a:lnTo>
                <a:lnTo>
                  <a:pt x="29522" y="30468"/>
                </a:lnTo>
                <a:lnTo>
                  <a:pt x="29643" y="30388"/>
                </a:lnTo>
                <a:lnTo>
                  <a:pt x="29763" y="30287"/>
                </a:lnTo>
                <a:lnTo>
                  <a:pt x="29824" y="30186"/>
                </a:lnTo>
                <a:lnTo>
                  <a:pt x="29864" y="30066"/>
                </a:lnTo>
                <a:lnTo>
                  <a:pt x="29884" y="29925"/>
                </a:lnTo>
                <a:lnTo>
                  <a:pt x="29864" y="29804"/>
                </a:lnTo>
                <a:lnTo>
                  <a:pt x="29703" y="29220"/>
                </a:lnTo>
                <a:lnTo>
                  <a:pt x="29502" y="28656"/>
                </a:lnTo>
                <a:lnTo>
                  <a:pt x="29260" y="28072"/>
                </a:lnTo>
                <a:lnTo>
                  <a:pt x="28978" y="27468"/>
                </a:lnTo>
                <a:lnTo>
                  <a:pt x="28676" y="26964"/>
                </a:lnTo>
                <a:lnTo>
                  <a:pt x="28515" y="26703"/>
                </a:lnTo>
                <a:lnTo>
                  <a:pt x="28334" y="26441"/>
                </a:lnTo>
                <a:lnTo>
                  <a:pt x="28112" y="26179"/>
                </a:lnTo>
                <a:lnTo>
                  <a:pt x="27871" y="25958"/>
                </a:lnTo>
                <a:lnTo>
                  <a:pt x="27750" y="25877"/>
                </a:lnTo>
                <a:lnTo>
                  <a:pt x="27609" y="25796"/>
                </a:lnTo>
                <a:lnTo>
                  <a:pt x="27468" y="25716"/>
                </a:lnTo>
                <a:lnTo>
                  <a:pt x="27307" y="25656"/>
                </a:lnTo>
                <a:lnTo>
                  <a:pt x="27206" y="256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Shape 151"/>
          <p:cNvPicPr preferRelativeResize="0"/>
          <p:nvPr/>
        </p:nvPicPr>
        <p:blipFill>
          <a:blip r:embed="rId3">
            <a:alphaModFix amt="83000"/>
          </a:blip>
          <a:stretch>
            <a:fillRect/>
          </a:stretch>
        </p:blipFill>
        <p:spPr>
          <a:xfrm>
            <a:off x="0" y="1499616"/>
            <a:ext cx="9143999" cy="4620767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Shape 152"/>
          <p:cNvSpPr txBox="1"/>
          <p:nvPr>
            <p:ph type="title"/>
          </p:nvPr>
        </p:nvSpPr>
        <p:spPr>
          <a:xfrm>
            <a:off x="457200" y="0"/>
            <a:ext cx="8229600" cy="842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Maps</a:t>
            </a:r>
          </a:p>
        </p:txBody>
      </p:sp>
      <p:sp>
        <p:nvSpPr>
          <p:cNvPr id="153" name="Shape 153"/>
          <p:cNvSpPr/>
          <p:nvPr/>
        </p:nvSpPr>
        <p:spPr>
          <a:xfrm>
            <a:off x="3346175" y="2492350"/>
            <a:ext cx="894600" cy="270000"/>
          </a:xfrm>
          <a:prstGeom prst="wedgeRectCallout">
            <a:avLst>
              <a:gd fmla="val 9266" name="adj1"/>
              <a:gd fmla="val 133704" name="adj2"/>
            </a:avLst>
          </a:prstGeom>
          <a:solidFill>
            <a:srgbClr val="FFFFFF"/>
          </a:solidFill>
          <a:ln cap="flat" cmpd="sng" w="9525">
            <a:solidFill>
              <a:schemeClr val="lt1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b="1" lang="en" sz="1000">
                <a:solidFill>
                  <a:srgbClr val="45818E"/>
                </a:solidFill>
                <a:latin typeface="Roboto Slab"/>
                <a:ea typeface="Roboto Slab"/>
                <a:cs typeface="Roboto Slab"/>
                <a:sym typeface="Roboto Slab"/>
              </a:rPr>
              <a:t>España </a:t>
            </a:r>
          </a:p>
        </p:txBody>
      </p:sp>
      <p:grpSp>
        <p:nvGrpSpPr>
          <p:cNvPr id="154" name="Shape 154"/>
          <p:cNvGrpSpPr/>
          <p:nvPr/>
        </p:nvGrpSpPr>
        <p:grpSpPr>
          <a:xfrm>
            <a:off x="2018950" y="5247336"/>
            <a:ext cx="202500" cy="245425"/>
            <a:chOff x="1796375" y="3067349"/>
            <a:chExt cx="202500" cy="245425"/>
          </a:xfrm>
        </p:grpSpPr>
        <p:sp>
          <p:nvSpPr>
            <p:cNvPr id="155" name="Shape 155"/>
            <p:cNvSpPr/>
            <p:nvPr/>
          </p:nvSpPr>
          <p:spPr>
            <a:xfrm>
              <a:off x="1796375" y="3099775"/>
              <a:ext cx="202500" cy="213000"/>
            </a:xfrm>
            <a:prstGeom prst="star10">
              <a:avLst>
                <a:gd fmla="val 29731" name="adj"/>
                <a:gd fmla="val 105146" name="hf"/>
              </a:avLst>
            </a:prstGeom>
            <a:solidFill>
              <a:srgbClr val="5B0F00">
                <a:alpha val="26150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>
              <a:off x="1796375" y="3067349"/>
              <a:ext cx="202500" cy="213000"/>
            </a:xfrm>
            <a:prstGeom prst="star10">
              <a:avLst>
                <a:gd fmla="val 29731" name="adj"/>
                <a:gd fmla="val 105146" name="hf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7" name="Shape 157"/>
          <p:cNvGrpSpPr/>
          <p:nvPr/>
        </p:nvGrpSpPr>
        <p:grpSpPr>
          <a:xfrm>
            <a:off x="1816450" y="4032261"/>
            <a:ext cx="202500" cy="245425"/>
            <a:chOff x="1796375" y="3067349"/>
            <a:chExt cx="202500" cy="245425"/>
          </a:xfrm>
        </p:grpSpPr>
        <p:sp>
          <p:nvSpPr>
            <p:cNvPr id="158" name="Shape 158"/>
            <p:cNvSpPr/>
            <p:nvPr/>
          </p:nvSpPr>
          <p:spPr>
            <a:xfrm>
              <a:off x="1796375" y="3099775"/>
              <a:ext cx="202500" cy="213000"/>
            </a:xfrm>
            <a:prstGeom prst="star10">
              <a:avLst>
                <a:gd fmla="val 29731" name="adj"/>
                <a:gd fmla="val 105146" name="hf"/>
              </a:avLst>
            </a:prstGeom>
            <a:solidFill>
              <a:srgbClr val="5B0F00">
                <a:alpha val="26150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1796375" y="3067349"/>
              <a:ext cx="202500" cy="213000"/>
            </a:xfrm>
            <a:prstGeom prst="star10">
              <a:avLst>
                <a:gd fmla="val 29731" name="adj"/>
                <a:gd fmla="val 105146" name="hf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0" name="Shape 160"/>
          <p:cNvGrpSpPr/>
          <p:nvPr/>
        </p:nvGrpSpPr>
        <p:grpSpPr>
          <a:xfrm>
            <a:off x="2684825" y="4758349"/>
            <a:ext cx="202500" cy="245425"/>
            <a:chOff x="1796375" y="3067349"/>
            <a:chExt cx="202500" cy="245425"/>
          </a:xfrm>
        </p:grpSpPr>
        <p:sp>
          <p:nvSpPr>
            <p:cNvPr id="161" name="Shape 161"/>
            <p:cNvSpPr/>
            <p:nvPr/>
          </p:nvSpPr>
          <p:spPr>
            <a:xfrm>
              <a:off x="1796375" y="3099775"/>
              <a:ext cx="202500" cy="213000"/>
            </a:xfrm>
            <a:prstGeom prst="star10">
              <a:avLst>
                <a:gd fmla="val 29731" name="adj"/>
                <a:gd fmla="val 105146" name="hf"/>
              </a:avLst>
            </a:prstGeom>
            <a:solidFill>
              <a:srgbClr val="5B0F00">
                <a:alpha val="26150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1796375" y="3067349"/>
              <a:ext cx="202500" cy="213000"/>
            </a:xfrm>
            <a:prstGeom prst="star10">
              <a:avLst>
                <a:gd fmla="val 29731" name="adj"/>
                <a:gd fmla="val 105146" name="hf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3" name="Shape 163"/>
          <p:cNvGrpSpPr/>
          <p:nvPr/>
        </p:nvGrpSpPr>
        <p:grpSpPr>
          <a:xfrm>
            <a:off x="3769450" y="2916574"/>
            <a:ext cx="202500" cy="245425"/>
            <a:chOff x="1796375" y="3067349"/>
            <a:chExt cx="202500" cy="245425"/>
          </a:xfrm>
        </p:grpSpPr>
        <p:sp>
          <p:nvSpPr>
            <p:cNvPr id="164" name="Shape 164"/>
            <p:cNvSpPr/>
            <p:nvPr/>
          </p:nvSpPr>
          <p:spPr>
            <a:xfrm>
              <a:off x="1796375" y="3099775"/>
              <a:ext cx="202500" cy="213000"/>
            </a:xfrm>
            <a:prstGeom prst="star10">
              <a:avLst>
                <a:gd fmla="val 29731" name="adj"/>
                <a:gd fmla="val 105146" name="hf"/>
              </a:avLst>
            </a:prstGeom>
            <a:solidFill>
              <a:srgbClr val="5B0F00">
                <a:alpha val="26150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>
              <a:off x="1796375" y="3067349"/>
              <a:ext cx="202500" cy="213000"/>
            </a:xfrm>
            <a:prstGeom prst="star10">
              <a:avLst>
                <a:gd fmla="val 29731" name="adj"/>
                <a:gd fmla="val 105146" name="hf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6" name="Shape 166"/>
          <p:cNvGrpSpPr/>
          <p:nvPr/>
        </p:nvGrpSpPr>
        <p:grpSpPr>
          <a:xfrm>
            <a:off x="1204600" y="3551724"/>
            <a:ext cx="202500" cy="245425"/>
            <a:chOff x="1796375" y="3067349"/>
            <a:chExt cx="202500" cy="245425"/>
          </a:xfrm>
        </p:grpSpPr>
        <p:sp>
          <p:nvSpPr>
            <p:cNvPr id="167" name="Shape 167"/>
            <p:cNvSpPr/>
            <p:nvPr/>
          </p:nvSpPr>
          <p:spPr>
            <a:xfrm>
              <a:off x="1796375" y="3099775"/>
              <a:ext cx="202500" cy="213000"/>
            </a:xfrm>
            <a:prstGeom prst="star10">
              <a:avLst>
                <a:gd fmla="val 29731" name="adj"/>
                <a:gd fmla="val 105146" name="hf"/>
              </a:avLst>
            </a:prstGeom>
            <a:solidFill>
              <a:srgbClr val="5B0F00">
                <a:alpha val="26150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8" name="Shape 168"/>
            <p:cNvSpPr/>
            <p:nvPr/>
          </p:nvSpPr>
          <p:spPr>
            <a:xfrm>
              <a:off x="1796375" y="3067349"/>
              <a:ext cx="202500" cy="213000"/>
            </a:xfrm>
            <a:prstGeom prst="star10">
              <a:avLst>
                <a:gd fmla="val 29731" name="adj"/>
                <a:gd fmla="val 105146" name="hf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9" name="Shape 169"/>
          <p:cNvSpPr/>
          <p:nvPr/>
        </p:nvSpPr>
        <p:spPr>
          <a:xfrm>
            <a:off x="755050" y="2916562"/>
            <a:ext cx="978000" cy="373800"/>
          </a:xfrm>
          <a:prstGeom prst="wedgeRectCallout">
            <a:avLst>
              <a:gd fmla="val 9266" name="adj1"/>
              <a:gd fmla="val 133704" name="adj2"/>
            </a:avLst>
          </a:prstGeom>
          <a:solidFill>
            <a:srgbClr val="FFFFFF"/>
          </a:solidFill>
          <a:ln cap="flat" cmpd="sng" w="9525">
            <a:solidFill>
              <a:schemeClr val="lt1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000">
                <a:solidFill>
                  <a:srgbClr val="45818E"/>
                </a:solidFill>
                <a:latin typeface="Roboto Slab"/>
                <a:ea typeface="Roboto Slab"/>
                <a:cs typeface="Roboto Slab"/>
                <a:sym typeface="Roboto Slab"/>
              </a:rPr>
              <a:t>América Central</a:t>
            </a:r>
          </a:p>
        </p:txBody>
      </p:sp>
      <p:sp>
        <p:nvSpPr>
          <p:cNvPr id="170" name="Shape 170"/>
          <p:cNvSpPr/>
          <p:nvPr/>
        </p:nvSpPr>
        <p:spPr>
          <a:xfrm rot="1879118">
            <a:off x="1580283" y="3487575"/>
            <a:ext cx="1079844" cy="373737"/>
          </a:xfrm>
          <a:prstGeom prst="wedgeRectCallout">
            <a:avLst>
              <a:gd fmla="val 9266" name="adj1"/>
              <a:gd fmla="val 133704" name="adj2"/>
            </a:avLst>
          </a:prstGeom>
          <a:solidFill>
            <a:srgbClr val="FFFFFF"/>
          </a:solidFill>
          <a:ln cap="flat" cmpd="sng" w="9525">
            <a:solidFill>
              <a:schemeClr val="lt1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b="1" lang="en" sz="1000">
                <a:solidFill>
                  <a:srgbClr val="45818E"/>
                </a:solidFill>
                <a:latin typeface="Roboto Slab"/>
                <a:ea typeface="Roboto Slab"/>
                <a:cs typeface="Roboto Slab"/>
                <a:sym typeface="Roboto Slab"/>
              </a:rPr>
              <a:t>Norte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en" sz="1000">
                <a:solidFill>
                  <a:srgbClr val="45818E"/>
                </a:solidFill>
                <a:latin typeface="Roboto Slab"/>
                <a:ea typeface="Roboto Slab"/>
                <a:cs typeface="Roboto Slab"/>
                <a:sym typeface="Roboto Slab"/>
              </a:rPr>
              <a:t>Sudamérica</a:t>
            </a:r>
          </a:p>
        </p:txBody>
      </p:sp>
      <p:sp>
        <p:nvSpPr>
          <p:cNvPr id="171" name="Shape 171"/>
          <p:cNvSpPr/>
          <p:nvPr/>
        </p:nvSpPr>
        <p:spPr>
          <a:xfrm rot="-955">
            <a:off x="2134283" y="4249624"/>
            <a:ext cx="1079700" cy="373800"/>
          </a:xfrm>
          <a:prstGeom prst="wedgeRectCallout">
            <a:avLst>
              <a:gd fmla="val 9266" name="adj1"/>
              <a:gd fmla="val 133704" name="adj2"/>
            </a:avLst>
          </a:prstGeom>
          <a:solidFill>
            <a:srgbClr val="FFFFFF"/>
          </a:solidFill>
          <a:ln cap="flat" cmpd="sng" w="9525">
            <a:solidFill>
              <a:schemeClr val="lt1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000">
                <a:solidFill>
                  <a:srgbClr val="45818E"/>
                </a:solidFill>
                <a:latin typeface="Roboto Slab"/>
                <a:ea typeface="Roboto Slab"/>
                <a:cs typeface="Roboto Slab"/>
                <a:sym typeface="Roboto Slab"/>
              </a:rPr>
              <a:t>Naciente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en" sz="1000">
                <a:solidFill>
                  <a:srgbClr val="45818E"/>
                </a:solidFill>
                <a:latin typeface="Roboto Slab"/>
                <a:ea typeface="Roboto Slab"/>
                <a:cs typeface="Roboto Slab"/>
                <a:sym typeface="Roboto Slab"/>
              </a:rPr>
              <a:t>Sudamérica</a:t>
            </a:r>
          </a:p>
        </p:txBody>
      </p:sp>
      <p:sp>
        <p:nvSpPr>
          <p:cNvPr id="172" name="Shape 172"/>
          <p:cNvSpPr/>
          <p:nvPr/>
        </p:nvSpPr>
        <p:spPr>
          <a:xfrm rot="-955">
            <a:off x="1484333" y="4694174"/>
            <a:ext cx="1079700" cy="373800"/>
          </a:xfrm>
          <a:prstGeom prst="wedgeRectCallout">
            <a:avLst>
              <a:gd fmla="val 9266" name="adj1"/>
              <a:gd fmla="val 133704" name="adj2"/>
            </a:avLst>
          </a:prstGeom>
          <a:solidFill>
            <a:srgbClr val="FFFFFF"/>
          </a:solidFill>
          <a:ln cap="flat" cmpd="sng" w="9525">
            <a:solidFill>
              <a:schemeClr val="lt1"/>
            </a:solidFill>
            <a:prstDash val="dashDot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000">
                <a:solidFill>
                  <a:srgbClr val="45818E"/>
                </a:solidFill>
                <a:latin typeface="Roboto Slab"/>
                <a:ea typeface="Roboto Slab"/>
                <a:cs typeface="Roboto Slab"/>
                <a:sym typeface="Roboto Slab"/>
              </a:rPr>
              <a:t>Sur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en" sz="1000">
                <a:solidFill>
                  <a:srgbClr val="45818E"/>
                </a:solidFill>
                <a:latin typeface="Roboto Slab"/>
                <a:ea typeface="Roboto Slab"/>
                <a:cs typeface="Roboto Slab"/>
                <a:sym typeface="Roboto Slab"/>
              </a:rPr>
              <a:t>Sudamérica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type="title"/>
          </p:nvPr>
        </p:nvSpPr>
        <p:spPr>
          <a:xfrm>
            <a:off x="457200" y="0"/>
            <a:ext cx="8229600" cy="842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Profesor “B”</a:t>
            </a:r>
          </a:p>
        </p:txBody>
      </p:sp>
      <p:sp>
        <p:nvSpPr>
          <p:cNvPr id="178" name="Shape 178"/>
          <p:cNvSpPr txBox="1"/>
          <p:nvPr>
            <p:ph idx="2" type="ctrTitle"/>
          </p:nvPr>
        </p:nvSpPr>
        <p:spPr>
          <a:xfrm>
            <a:off x="1387775" y="2347774"/>
            <a:ext cx="6010799" cy="2672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8200"/>
          </a:p>
          <a:p>
            <a:pPr lvl="0" rtl="0">
              <a:spcBef>
                <a:spcPts val="0"/>
              </a:spcBef>
              <a:buNone/>
            </a:pPr>
            <a:r>
              <a:rPr lang="en" sz="18200"/>
              <a:t>Fin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hristmas 2014 special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